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42808525" cy="30279975"/>
  <p:notesSz cx="9144000" cy="6858000"/>
  <p:defaultTextStyle>
    <a:defPPr>
      <a:defRPr lang="en-US"/>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7" userDrawn="1">
          <p15:clr>
            <a:srgbClr val="A4A3A4"/>
          </p15:clr>
        </p15:guide>
        <p15:guide id="2" pos="1348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3E72"/>
    <a:srgbClr val="EA5D4E"/>
    <a:srgbClr val="D5EEEF"/>
    <a:srgbClr val="006CB5"/>
    <a:srgbClr val="001B54"/>
    <a:srgbClr val="002147"/>
    <a:srgbClr val="8724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0" d="100"/>
          <a:sy n="30" d="100"/>
        </p:scale>
        <p:origin x="624" y="-120"/>
      </p:cViewPr>
      <p:guideLst>
        <p:guide orient="horz" pos="9537"/>
        <p:guide pos="1348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10641" y="9406422"/>
            <a:ext cx="36387247" cy="6490569"/>
          </a:xfrm>
        </p:spPr>
        <p:txBody>
          <a:bodyPr/>
          <a:lstStyle/>
          <a:p>
            <a:r>
              <a:rPr lang="en-US"/>
              <a:t>Click to edit Master title style</a:t>
            </a:r>
            <a:endParaRPr lang="en-GB"/>
          </a:p>
        </p:txBody>
      </p:sp>
      <p:sp>
        <p:nvSpPr>
          <p:cNvPr id="3" name="Subtitle 2"/>
          <p:cNvSpPr>
            <a:spLocks noGrp="1"/>
          </p:cNvSpPr>
          <p:nvPr>
            <p:ph type="subTitle" idx="1"/>
          </p:nvPr>
        </p:nvSpPr>
        <p:spPr>
          <a:xfrm>
            <a:off x="6421279" y="17158652"/>
            <a:ext cx="29965968" cy="7738216"/>
          </a:xfrm>
        </p:spPr>
        <p:txBody>
          <a:bodyPr/>
          <a:lstStyle>
            <a:lvl1pPr marL="0" indent="0" algn="ctr">
              <a:buNone/>
              <a:defRPr>
                <a:solidFill>
                  <a:schemeClr val="tx1">
                    <a:tint val="75000"/>
                  </a:schemeClr>
                </a:solidFill>
              </a:defRPr>
            </a:lvl1pPr>
            <a:lvl2pPr marL="2088175" indent="0" algn="ctr">
              <a:buNone/>
              <a:defRPr>
                <a:solidFill>
                  <a:schemeClr val="tx1">
                    <a:tint val="75000"/>
                  </a:schemeClr>
                </a:solidFill>
              </a:defRPr>
            </a:lvl2pPr>
            <a:lvl3pPr marL="4176350" indent="0" algn="ctr">
              <a:buNone/>
              <a:defRPr>
                <a:solidFill>
                  <a:schemeClr val="tx1">
                    <a:tint val="75000"/>
                  </a:schemeClr>
                </a:solidFill>
              </a:defRPr>
            </a:lvl3pPr>
            <a:lvl4pPr marL="6264526" indent="0" algn="ctr">
              <a:buNone/>
              <a:defRPr>
                <a:solidFill>
                  <a:schemeClr val="tx1">
                    <a:tint val="75000"/>
                  </a:schemeClr>
                </a:solidFill>
              </a:defRPr>
            </a:lvl4pPr>
            <a:lvl5pPr marL="8352700" indent="0" algn="ctr">
              <a:buNone/>
              <a:defRPr>
                <a:solidFill>
                  <a:schemeClr val="tx1">
                    <a:tint val="75000"/>
                  </a:schemeClr>
                </a:solidFill>
              </a:defRPr>
            </a:lvl5pPr>
            <a:lvl6pPr marL="10440875" indent="0" algn="ctr">
              <a:buNone/>
              <a:defRPr>
                <a:solidFill>
                  <a:schemeClr val="tx1">
                    <a:tint val="75000"/>
                  </a:schemeClr>
                </a:solidFill>
              </a:defRPr>
            </a:lvl6pPr>
            <a:lvl7pPr marL="12529051" indent="0" algn="ctr">
              <a:buNone/>
              <a:defRPr>
                <a:solidFill>
                  <a:schemeClr val="tx1">
                    <a:tint val="75000"/>
                  </a:schemeClr>
                </a:solidFill>
              </a:defRPr>
            </a:lvl7pPr>
            <a:lvl8pPr marL="14617225" indent="0" algn="ctr">
              <a:buNone/>
              <a:defRPr>
                <a:solidFill>
                  <a:schemeClr val="tx1">
                    <a:tint val="75000"/>
                  </a:schemeClr>
                </a:solidFill>
              </a:defRPr>
            </a:lvl8pPr>
            <a:lvl9pPr marL="167054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4AA8DBD-5A99-4837-A73D-650F8A5B5429}" type="datetimeFigureOut">
              <a:rPr lang="en-GB" smtClean="0"/>
              <a:t>23/11/2020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2A9E7D-30B1-42AD-BA6B-325DA8AC95CE}" type="slidenum">
              <a:rPr lang="en-GB" smtClean="0"/>
              <a:t>‹#›</a:t>
            </a:fld>
            <a:endParaRPr lang="en-GB"/>
          </a:p>
        </p:txBody>
      </p:sp>
    </p:spTree>
    <p:extLst>
      <p:ext uri="{BB962C8B-B14F-4D97-AF65-F5344CB8AC3E}">
        <p14:creationId xmlns:p14="http://schemas.microsoft.com/office/powerpoint/2010/main" val="1686931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AA8DBD-5A99-4837-A73D-650F8A5B5429}" type="datetimeFigureOut">
              <a:rPr lang="en-GB" smtClean="0"/>
              <a:t>23/11/2020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2A9E7D-30B1-42AD-BA6B-325DA8AC95CE}" type="slidenum">
              <a:rPr lang="en-GB" smtClean="0"/>
              <a:t>‹#›</a:t>
            </a:fld>
            <a:endParaRPr lang="en-GB"/>
          </a:p>
        </p:txBody>
      </p:sp>
    </p:spTree>
    <p:extLst>
      <p:ext uri="{BB962C8B-B14F-4D97-AF65-F5344CB8AC3E}">
        <p14:creationId xmlns:p14="http://schemas.microsoft.com/office/powerpoint/2010/main" val="152809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036181" y="1212605"/>
            <a:ext cx="9631918" cy="2583610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140429" y="1212605"/>
            <a:ext cx="28182279" cy="258361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AA8DBD-5A99-4837-A73D-650F8A5B5429}" type="datetimeFigureOut">
              <a:rPr lang="en-GB" smtClean="0"/>
              <a:t>23/11/2020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2A9E7D-30B1-42AD-BA6B-325DA8AC95CE}" type="slidenum">
              <a:rPr lang="en-GB" smtClean="0"/>
              <a:t>‹#›</a:t>
            </a:fld>
            <a:endParaRPr lang="en-GB"/>
          </a:p>
        </p:txBody>
      </p:sp>
    </p:spTree>
    <p:extLst>
      <p:ext uri="{BB962C8B-B14F-4D97-AF65-F5344CB8AC3E}">
        <p14:creationId xmlns:p14="http://schemas.microsoft.com/office/powerpoint/2010/main" val="6583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AA8DBD-5A99-4837-A73D-650F8A5B5429}" type="datetimeFigureOut">
              <a:rPr lang="en-GB" smtClean="0"/>
              <a:t>23/11/2020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2A9E7D-30B1-42AD-BA6B-325DA8AC95CE}" type="slidenum">
              <a:rPr lang="en-GB" smtClean="0"/>
              <a:t>‹#›</a:t>
            </a:fld>
            <a:endParaRPr lang="en-GB"/>
          </a:p>
        </p:txBody>
      </p:sp>
    </p:spTree>
    <p:extLst>
      <p:ext uri="{BB962C8B-B14F-4D97-AF65-F5344CB8AC3E}">
        <p14:creationId xmlns:p14="http://schemas.microsoft.com/office/powerpoint/2010/main" val="4104212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81581" y="19457690"/>
            <a:ext cx="36387247" cy="6013939"/>
          </a:xfrm>
        </p:spPr>
        <p:txBody>
          <a:bodyPr anchor="t"/>
          <a:lstStyle>
            <a:lvl1pPr algn="l">
              <a:defRPr sz="18300" b="1" cap="all"/>
            </a:lvl1pPr>
          </a:lstStyle>
          <a:p>
            <a:r>
              <a:rPr lang="en-US"/>
              <a:t>Click to edit Master title style</a:t>
            </a:r>
            <a:endParaRPr lang="en-GB"/>
          </a:p>
        </p:txBody>
      </p:sp>
      <p:sp>
        <p:nvSpPr>
          <p:cNvPr id="3" name="Text Placeholder 2"/>
          <p:cNvSpPr>
            <a:spLocks noGrp="1"/>
          </p:cNvSpPr>
          <p:nvPr>
            <p:ph type="body" idx="1"/>
          </p:nvPr>
        </p:nvSpPr>
        <p:spPr>
          <a:xfrm>
            <a:off x="3381581" y="12833948"/>
            <a:ext cx="36387247" cy="6623742"/>
          </a:xfrm>
        </p:spPr>
        <p:txBody>
          <a:bodyPr anchor="b"/>
          <a:lstStyle>
            <a:lvl1pPr marL="0" indent="0">
              <a:buNone/>
              <a:defRPr sz="9100">
                <a:solidFill>
                  <a:schemeClr val="tx1">
                    <a:tint val="75000"/>
                  </a:schemeClr>
                </a:solidFill>
              </a:defRPr>
            </a:lvl1pPr>
            <a:lvl2pPr marL="2088175" indent="0">
              <a:buNone/>
              <a:defRPr sz="8200">
                <a:solidFill>
                  <a:schemeClr val="tx1">
                    <a:tint val="75000"/>
                  </a:schemeClr>
                </a:solidFill>
              </a:defRPr>
            </a:lvl2pPr>
            <a:lvl3pPr marL="4176350" indent="0">
              <a:buNone/>
              <a:defRPr sz="7300">
                <a:solidFill>
                  <a:schemeClr val="tx1">
                    <a:tint val="75000"/>
                  </a:schemeClr>
                </a:solidFill>
              </a:defRPr>
            </a:lvl3pPr>
            <a:lvl4pPr marL="6264526" indent="0">
              <a:buNone/>
              <a:defRPr sz="6400">
                <a:solidFill>
                  <a:schemeClr val="tx1">
                    <a:tint val="75000"/>
                  </a:schemeClr>
                </a:solidFill>
              </a:defRPr>
            </a:lvl4pPr>
            <a:lvl5pPr marL="8352700" indent="0">
              <a:buNone/>
              <a:defRPr sz="6400">
                <a:solidFill>
                  <a:schemeClr val="tx1">
                    <a:tint val="75000"/>
                  </a:schemeClr>
                </a:solidFill>
              </a:defRPr>
            </a:lvl5pPr>
            <a:lvl6pPr marL="10440875" indent="0">
              <a:buNone/>
              <a:defRPr sz="6400">
                <a:solidFill>
                  <a:schemeClr val="tx1">
                    <a:tint val="75000"/>
                  </a:schemeClr>
                </a:solidFill>
              </a:defRPr>
            </a:lvl6pPr>
            <a:lvl7pPr marL="12529051" indent="0">
              <a:buNone/>
              <a:defRPr sz="6400">
                <a:solidFill>
                  <a:schemeClr val="tx1">
                    <a:tint val="75000"/>
                  </a:schemeClr>
                </a:solidFill>
              </a:defRPr>
            </a:lvl7pPr>
            <a:lvl8pPr marL="14617225" indent="0">
              <a:buNone/>
              <a:defRPr sz="6400">
                <a:solidFill>
                  <a:schemeClr val="tx1">
                    <a:tint val="75000"/>
                  </a:schemeClr>
                </a:solidFill>
              </a:defRPr>
            </a:lvl8pPr>
            <a:lvl9pPr marL="16705400" indent="0">
              <a:buNone/>
              <a:defRPr sz="6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AA8DBD-5A99-4837-A73D-650F8A5B5429}" type="datetimeFigureOut">
              <a:rPr lang="en-GB" smtClean="0"/>
              <a:t>23/11/2020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2A9E7D-30B1-42AD-BA6B-325DA8AC95CE}" type="slidenum">
              <a:rPr lang="en-GB" smtClean="0"/>
              <a:t>‹#›</a:t>
            </a:fld>
            <a:endParaRPr lang="en-GB"/>
          </a:p>
        </p:txBody>
      </p:sp>
    </p:spTree>
    <p:extLst>
      <p:ext uri="{BB962C8B-B14F-4D97-AF65-F5344CB8AC3E}">
        <p14:creationId xmlns:p14="http://schemas.microsoft.com/office/powerpoint/2010/main" val="1525489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140428" y="7065330"/>
            <a:ext cx="18907099" cy="19983384"/>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1761002" y="7065330"/>
            <a:ext cx="18907099" cy="19983384"/>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4AA8DBD-5A99-4837-A73D-650F8A5B5429}" type="datetimeFigureOut">
              <a:rPr lang="en-GB" smtClean="0"/>
              <a:t>23/11/2020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2A9E7D-30B1-42AD-BA6B-325DA8AC95CE}" type="slidenum">
              <a:rPr lang="en-GB" smtClean="0"/>
              <a:t>‹#›</a:t>
            </a:fld>
            <a:endParaRPr lang="en-GB"/>
          </a:p>
        </p:txBody>
      </p:sp>
    </p:spTree>
    <p:extLst>
      <p:ext uri="{BB962C8B-B14F-4D97-AF65-F5344CB8AC3E}">
        <p14:creationId xmlns:p14="http://schemas.microsoft.com/office/powerpoint/2010/main" val="4076811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2140426" y="6777952"/>
            <a:ext cx="18914533" cy="2824727"/>
          </a:xfrm>
        </p:spPr>
        <p:txBody>
          <a:bodyPr anchor="b"/>
          <a:lstStyle>
            <a:lvl1pPr marL="0" indent="0">
              <a:buNone/>
              <a:defRPr sz="11000" b="1"/>
            </a:lvl1pPr>
            <a:lvl2pPr marL="2088175" indent="0">
              <a:buNone/>
              <a:defRPr sz="9100" b="1"/>
            </a:lvl2pPr>
            <a:lvl3pPr marL="4176350" indent="0">
              <a:buNone/>
              <a:defRPr sz="8200" b="1"/>
            </a:lvl3pPr>
            <a:lvl4pPr marL="6264526" indent="0">
              <a:buNone/>
              <a:defRPr sz="7300" b="1"/>
            </a:lvl4pPr>
            <a:lvl5pPr marL="8352700" indent="0">
              <a:buNone/>
              <a:defRPr sz="7300" b="1"/>
            </a:lvl5pPr>
            <a:lvl6pPr marL="10440875" indent="0">
              <a:buNone/>
              <a:defRPr sz="7300" b="1"/>
            </a:lvl6pPr>
            <a:lvl7pPr marL="12529051" indent="0">
              <a:buNone/>
              <a:defRPr sz="7300" b="1"/>
            </a:lvl7pPr>
            <a:lvl8pPr marL="14617225" indent="0">
              <a:buNone/>
              <a:defRPr sz="7300" b="1"/>
            </a:lvl8pPr>
            <a:lvl9pPr marL="16705400" indent="0">
              <a:buNone/>
              <a:defRPr sz="7300" b="1"/>
            </a:lvl9pPr>
          </a:lstStyle>
          <a:p>
            <a:pPr lvl="0"/>
            <a:r>
              <a:rPr lang="en-US"/>
              <a:t>Click to edit Master text styles</a:t>
            </a:r>
          </a:p>
        </p:txBody>
      </p:sp>
      <p:sp>
        <p:nvSpPr>
          <p:cNvPr id="4" name="Content Placeholder 3"/>
          <p:cNvSpPr>
            <a:spLocks noGrp="1"/>
          </p:cNvSpPr>
          <p:nvPr>
            <p:ph sz="half" idx="2"/>
          </p:nvPr>
        </p:nvSpPr>
        <p:spPr>
          <a:xfrm>
            <a:off x="2140426" y="9602677"/>
            <a:ext cx="18914533" cy="17446034"/>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21746138" y="6777952"/>
            <a:ext cx="18921963" cy="2824727"/>
          </a:xfrm>
        </p:spPr>
        <p:txBody>
          <a:bodyPr anchor="b"/>
          <a:lstStyle>
            <a:lvl1pPr marL="0" indent="0">
              <a:buNone/>
              <a:defRPr sz="11000" b="1"/>
            </a:lvl1pPr>
            <a:lvl2pPr marL="2088175" indent="0">
              <a:buNone/>
              <a:defRPr sz="9100" b="1"/>
            </a:lvl2pPr>
            <a:lvl3pPr marL="4176350" indent="0">
              <a:buNone/>
              <a:defRPr sz="8200" b="1"/>
            </a:lvl3pPr>
            <a:lvl4pPr marL="6264526" indent="0">
              <a:buNone/>
              <a:defRPr sz="7300" b="1"/>
            </a:lvl4pPr>
            <a:lvl5pPr marL="8352700" indent="0">
              <a:buNone/>
              <a:defRPr sz="7300" b="1"/>
            </a:lvl5pPr>
            <a:lvl6pPr marL="10440875" indent="0">
              <a:buNone/>
              <a:defRPr sz="7300" b="1"/>
            </a:lvl6pPr>
            <a:lvl7pPr marL="12529051" indent="0">
              <a:buNone/>
              <a:defRPr sz="7300" b="1"/>
            </a:lvl7pPr>
            <a:lvl8pPr marL="14617225" indent="0">
              <a:buNone/>
              <a:defRPr sz="7300" b="1"/>
            </a:lvl8pPr>
            <a:lvl9pPr marL="16705400" indent="0">
              <a:buNone/>
              <a:defRPr sz="7300" b="1"/>
            </a:lvl9pPr>
          </a:lstStyle>
          <a:p>
            <a:pPr lvl="0"/>
            <a:r>
              <a:rPr lang="en-US"/>
              <a:t>Click to edit Master text styles</a:t>
            </a:r>
          </a:p>
        </p:txBody>
      </p:sp>
      <p:sp>
        <p:nvSpPr>
          <p:cNvPr id="6" name="Content Placeholder 5"/>
          <p:cNvSpPr>
            <a:spLocks noGrp="1"/>
          </p:cNvSpPr>
          <p:nvPr>
            <p:ph sz="quarter" idx="4"/>
          </p:nvPr>
        </p:nvSpPr>
        <p:spPr>
          <a:xfrm>
            <a:off x="21746138" y="9602677"/>
            <a:ext cx="18921963" cy="17446034"/>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4AA8DBD-5A99-4837-A73D-650F8A5B5429}" type="datetimeFigureOut">
              <a:rPr lang="en-GB" smtClean="0"/>
              <a:t>23/11/2020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A2A9E7D-30B1-42AD-BA6B-325DA8AC95CE}" type="slidenum">
              <a:rPr lang="en-GB" smtClean="0"/>
              <a:t>‹#›</a:t>
            </a:fld>
            <a:endParaRPr lang="en-GB"/>
          </a:p>
        </p:txBody>
      </p:sp>
    </p:spTree>
    <p:extLst>
      <p:ext uri="{BB962C8B-B14F-4D97-AF65-F5344CB8AC3E}">
        <p14:creationId xmlns:p14="http://schemas.microsoft.com/office/powerpoint/2010/main" val="859692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4AA8DBD-5A99-4837-A73D-650F8A5B5429}" type="datetimeFigureOut">
              <a:rPr lang="en-GB" smtClean="0"/>
              <a:t>23/11/2020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A2A9E7D-30B1-42AD-BA6B-325DA8AC95CE}" type="slidenum">
              <a:rPr lang="en-GB" smtClean="0"/>
              <a:t>‹#›</a:t>
            </a:fld>
            <a:endParaRPr lang="en-GB"/>
          </a:p>
        </p:txBody>
      </p:sp>
    </p:spTree>
    <p:extLst>
      <p:ext uri="{BB962C8B-B14F-4D97-AF65-F5344CB8AC3E}">
        <p14:creationId xmlns:p14="http://schemas.microsoft.com/office/powerpoint/2010/main" val="1077344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A8DBD-5A99-4837-A73D-650F8A5B5429}" type="datetimeFigureOut">
              <a:rPr lang="en-GB" smtClean="0"/>
              <a:t>23/11/2020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A2A9E7D-30B1-42AD-BA6B-325DA8AC95CE}" type="slidenum">
              <a:rPr lang="en-GB" smtClean="0"/>
              <a:t>‹#›</a:t>
            </a:fld>
            <a:endParaRPr lang="en-GB"/>
          </a:p>
        </p:txBody>
      </p:sp>
    </p:spTree>
    <p:extLst>
      <p:ext uri="{BB962C8B-B14F-4D97-AF65-F5344CB8AC3E}">
        <p14:creationId xmlns:p14="http://schemas.microsoft.com/office/powerpoint/2010/main" val="1030559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40430" y="1205591"/>
            <a:ext cx="14083710" cy="5130774"/>
          </a:xfrm>
        </p:spPr>
        <p:txBody>
          <a:bodyPr anchor="b"/>
          <a:lstStyle>
            <a:lvl1pPr algn="l">
              <a:defRPr sz="9100" b="1"/>
            </a:lvl1pPr>
          </a:lstStyle>
          <a:p>
            <a:r>
              <a:rPr lang="en-US"/>
              <a:t>Click to edit Master title style</a:t>
            </a:r>
            <a:endParaRPr lang="en-GB"/>
          </a:p>
        </p:txBody>
      </p:sp>
      <p:sp>
        <p:nvSpPr>
          <p:cNvPr id="3" name="Content Placeholder 2"/>
          <p:cNvSpPr>
            <a:spLocks noGrp="1"/>
          </p:cNvSpPr>
          <p:nvPr>
            <p:ph idx="1"/>
          </p:nvPr>
        </p:nvSpPr>
        <p:spPr>
          <a:xfrm>
            <a:off x="16736946" y="1205594"/>
            <a:ext cx="23931154" cy="25843120"/>
          </a:xfrm>
        </p:spPr>
        <p:txBody>
          <a:bodyPr/>
          <a:lstStyle>
            <a:lvl1pPr>
              <a:defRPr sz="14599"/>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2140430" y="6336367"/>
            <a:ext cx="14083710" cy="20712346"/>
          </a:xfrm>
        </p:spPr>
        <p:txBody>
          <a:bodyPr/>
          <a:lstStyle>
            <a:lvl1pPr marL="0" indent="0">
              <a:buNone/>
              <a:defRPr sz="6400"/>
            </a:lvl1pPr>
            <a:lvl2pPr marL="2088175" indent="0">
              <a:buNone/>
              <a:defRPr sz="5500"/>
            </a:lvl2pPr>
            <a:lvl3pPr marL="4176350" indent="0">
              <a:buNone/>
              <a:defRPr sz="4600"/>
            </a:lvl3pPr>
            <a:lvl4pPr marL="6264526" indent="0">
              <a:buNone/>
              <a:defRPr sz="4100"/>
            </a:lvl4pPr>
            <a:lvl5pPr marL="8352700" indent="0">
              <a:buNone/>
              <a:defRPr sz="4100"/>
            </a:lvl5pPr>
            <a:lvl6pPr marL="10440875" indent="0">
              <a:buNone/>
              <a:defRPr sz="4100"/>
            </a:lvl6pPr>
            <a:lvl7pPr marL="12529051" indent="0">
              <a:buNone/>
              <a:defRPr sz="4100"/>
            </a:lvl7pPr>
            <a:lvl8pPr marL="14617225" indent="0">
              <a:buNone/>
              <a:defRPr sz="4100"/>
            </a:lvl8pPr>
            <a:lvl9pPr marL="16705400" indent="0">
              <a:buNone/>
              <a:defRPr sz="4100"/>
            </a:lvl9pPr>
          </a:lstStyle>
          <a:p>
            <a:pPr lvl="0"/>
            <a:r>
              <a:rPr lang="en-US"/>
              <a:t>Click to edit Master text styles</a:t>
            </a:r>
          </a:p>
        </p:txBody>
      </p:sp>
      <p:sp>
        <p:nvSpPr>
          <p:cNvPr id="5" name="Date Placeholder 4"/>
          <p:cNvSpPr>
            <a:spLocks noGrp="1"/>
          </p:cNvSpPr>
          <p:nvPr>
            <p:ph type="dt" sz="half" idx="10"/>
          </p:nvPr>
        </p:nvSpPr>
        <p:spPr/>
        <p:txBody>
          <a:bodyPr/>
          <a:lstStyle/>
          <a:p>
            <a:fld id="{54AA8DBD-5A99-4837-A73D-650F8A5B5429}" type="datetimeFigureOut">
              <a:rPr lang="en-GB" smtClean="0"/>
              <a:t>23/11/2020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2A9E7D-30B1-42AD-BA6B-325DA8AC95CE}" type="slidenum">
              <a:rPr lang="en-GB" smtClean="0"/>
              <a:t>‹#›</a:t>
            </a:fld>
            <a:endParaRPr lang="en-GB"/>
          </a:p>
        </p:txBody>
      </p:sp>
    </p:spTree>
    <p:extLst>
      <p:ext uri="{BB962C8B-B14F-4D97-AF65-F5344CB8AC3E}">
        <p14:creationId xmlns:p14="http://schemas.microsoft.com/office/powerpoint/2010/main" val="3625915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774" y="21195982"/>
            <a:ext cx="25685115" cy="2502306"/>
          </a:xfrm>
        </p:spPr>
        <p:txBody>
          <a:bodyPr anchor="b"/>
          <a:lstStyle>
            <a:lvl1pPr algn="l">
              <a:defRPr sz="9100" b="1"/>
            </a:lvl1pPr>
          </a:lstStyle>
          <a:p>
            <a:r>
              <a:rPr lang="en-US"/>
              <a:t>Click to edit Master title style</a:t>
            </a:r>
            <a:endParaRPr lang="en-GB"/>
          </a:p>
        </p:txBody>
      </p:sp>
      <p:sp>
        <p:nvSpPr>
          <p:cNvPr id="3" name="Picture Placeholder 2"/>
          <p:cNvSpPr>
            <a:spLocks noGrp="1"/>
          </p:cNvSpPr>
          <p:nvPr>
            <p:ph type="pic" idx="1"/>
          </p:nvPr>
        </p:nvSpPr>
        <p:spPr>
          <a:xfrm>
            <a:off x="8390774" y="2705574"/>
            <a:ext cx="25685115" cy="18167985"/>
          </a:xfrm>
        </p:spPr>
        <p:txBody>
          <a:bodyPr/>
          <a:lstStyle>
            <a:lvl1pPr marL="0" indent="0">
              <a:buNone/>
              <a:defRPr sz="14599"/>
            </a:lvl1pPr>
            <a:lvl2pPr marL="2088175" indent="0">
              <a:buNone/>
              <a:defRPr sz="12800"/>
            </a:lvl2pPr>
            <a:lvl3pPr marL="4176350" indent="0">
              <a:buNone/>
              <a:defRPr sz="11000"/>
            </a:lvl3pPr>
            <a:lvl4pPr marL="6264526" indent="0">
              <a:buNone/>
              <a:defRPr sz="9100"/>
            </a:lvl4pPr>
            <a:lvl5pPr marL="8352700" indent="0">
              <a:buNone/>
              <a:defRPr sz="9100"/>
            </a:lvl5pPr>
            <a:lvl6pPr marL="10440875" indent="0">
              <a:buNone/>
              <a:defRPr sz="9100"/>
            </a:lvl6pPr>
            <a:lvl7pPr marL="12529051" indent="0">
              <a:buNone/>
              <a:defRPr sz="9100"/>
            </a:lvl7pPr>
            <a:lvl8pPr marL="14617225" indent="0">
              <a:buNone/>
              <a:defRPr sz="9100"/>
            </a:lvl8pPr>
            <a:lvl9pPr marL="16705400" indent="0">
              <a:buNone/>
              <a:defRPr sz="9100"/>
            </a:lvl9pPr>
          </a:lstStyle>
          <a:p>
            <a:endParaRPr lang="en-GB"/>
          </a:p>
        </p:txBody>
      </p:sp>
      <p:sp>
        <p:nvSpPr>
          <p:cNvPr id="4" name="Text Placeholder 3"/>
          <p:cNvSpPr>
            <a:spLocks noGrp="1"/>
          </p:cNvSpPr>
          <p:nvPr>
            <p:ph type="body" sz="half" idx="2"/>
          </p:nvPr>
        </p:nvSpPr>
        <p:spPr>
          <a:xfrm>
            <a:off x="8390774" y="23698290"/>
            <a:ext cx="25685115" cy="3553689"/>
          </a:xfrm>
        </p:spPr>
        <p:txBody>
          <a:bodyPr/>
          <a:lstStyle>
            <a:lvl1pPr marL="0" indent="0">
              <a:buNone/>
              <a:defRPr sz="6400"/>
            </a:lvl1pPr>
            <a:lvl2pPr marL="2088175" indent="0">
              <a:buNone/>
              <a:defRPr sz="5500"/>
            </a:lvl2pPr>
            <a:lvl3pPr marL="4176350" indent="0">
              <a:buNone/>
              <a:defRPr sz="4600"/>
            </a:lvl3pPr>
            <a:lvl4pPr marL="6264526" indent="0">
              <a:buNone/>
              <a:defRPr sz="4100"/>
            </a:lvl4pPr>
            <a:lvl5pPr marL="8352700" indent="0">
              <a:buNone/>
              <a:defRPr sz="4100"/>
            </a:lvl5pPr>
            <a:lvl6pPr marL="10440875" indent="0">
              <a:buNone/>
              <a:defRPr sz="4100"/>
            </a:lvl6pPr>
            <a:lvl7pPr marL="12529051" indent="0">
              <a:buNone/>
              <a:defRPr sz="4100"/>
            </a:lvl7pPr>
            <a:lvl8pPr marL="14617225" indent="0">
              <a:buNone/>
              <a:defRPr sz="4100"/>
            </a:lvl8pPr>
            <a:lvl9pPr marL="16705400" indent="0">
              <a:buNone/>
              <a:defRPr sz="4100"/>
            </a:lvl9pPr>
          </a:lstStyle>
          <a:p>
            <a:pPr lvl="0"/>
            <a:r>
              <a:rPr lang="en-US"/>
              <a:t>Click to edit Master text styles</a:t>
            </a:r>
          </a:p>
        </p:txBody>
      </p:sp>
      <p:sp>
        <p:nvSpPr>
          <p:cNvPr id="5" name="Date Placeholder 4"/>
          <p:cNvSpPr>
            <a:spLocks noGrp="1"/>
          </p:cNvSpPr>
          <p:nvPr>
            <p:ph type="dt" sz="half" idx="10"/>
          </p:nvPr>
        </p:nvSpPr>
        <p:spPr/>
        <p:txBody>
          <a:bodyPr/>
          <a:lstStyle/>
          <a:p>
            <a:fld id="{54AA8DBD-5A99-4837-A73D-650F8A5B5429}" type="datetimeFigureOut">
              <a:rPr lang="en-GB" smtClean="0"/>
              <a:t>23/11/2020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2A9E7D-30B1-42AD-BA6B-325DA8AC95CE}" type="slidenum">
              <a:rPr lang="en-GB" smtClean="0"/>
              <a:t>‹#›</a:t>
            </a:fld>
            <a:endParaRPr lang="en-GB"/>
          </a:p>
        </p:txBody>
      </p:sp>
    </p:spTree>
    <p:extLst>
      <p:ext uri="{BB962C8B-B14F-4D97-AF65-F5344CB8AC3E}">
        <p14:creationId xmlns:p14="http://schemas.microsoft.com/office/powerpoint/2010/main" val="2918702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40428" y="1212605"/>
            <a:ext cx="38527673" cy="5046663"/>
          </a:xfrm>
          <a:prstGeom prst="rect">
            <a:avLst/>
          </a:prstGeom>
        </p:spPr>
        <p:txBody>
          <a:bodyPr vert="horz" lIns="417643" tIns="208822" rIns="417643" bIns="208822"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2140428" y="7065330"/>
            <a:ext cx="38527673" cy="19983384"/>
          </a:xfrm>
          <a:prstGeom prst="rect">
            <a:avLst/>
          </a:prstGeom>
        </p:spPr>
        <p:txBody>
          <a:bodyPr vert="horz" lIns="417643" tIns="208822" rIns="417643" bIns="20882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2140425" y="28065054"/>
            <a:ext cx="9988657" cy="1612128"/>
          </a:xfrm>
          <a:prstGeom prst="rect">
            <a:avLst/>
          </a:prstGeom>
        </p:spPr>
        <p:txBody>
          <a:bodyPr vert="horz" lIns="417643" tIns="208822" rIns="417643" bIns="208822" rtlCol="0" anchor="ctr"/>
          <a:lstStyle>
            <a:lvl1pPr algn="l">
              <a:defRPr sz="5500">
                <a:solidFill>
                  <a:schemeClr val="tx1">
                    <a:tint val="75000"/>
                  </a:schemeClr>
                </a:solidFill>
              </a:defRPr>
            </a:lvl1pPr>
          </a:lstStyle>
          <a:p>
            <a:fld id="{54AA8DBD-5A99-4837-A73D-650F8A5B5429}" type="datetimeFigureOut">
              <a:rPr lang="en-GB" smtClean="0"/>
              <a:t>23/11/2020</a:t>
            </a:fld>
            <a:endParaRPr lang="en-GB"/>
          </a:p>
        </p:txBody>
      </p:sp>
      <p:sp>
        <p:nvSpPr>
          <p:cNvPr id="5" name="Footer Placeholder 4"/>
          <p:cNvSpPr>
            <a:spLocks noGrp="1"/>
          </p:cNvSpPr>
          <p:nvPr>
            <p:ph type="ftr" sz="quarter" idx="3"/>
          </p:nvPr>
        </p:nvSpPr>
        <p:spPr>
          <a:xfrm>
            <a:off x="14626248" y="28065054"/>
            <a:ext cx="13556033" cy="1612128"/>
          </a:xfrm>
          <a:prstGeom prst="rect">
            <a:avLst/>
          </a:prstGeom>
        </p:spPr>
        <p:txBody>
          <a:bodyPr vert="horz" lIns="417643" tIns="208822" rIns="417643" bIns="208822" rtlCol="0" anchor="ctr"/>
          <a:lstStyle>
            <a:lvl1pPr algn="ctr">
              <a:defRPr sz="55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0679443" y="28065054"/>
            <a:ext cx="9988657" cy="1612128"/>
          </a:xfrm>
          <a:prstGeom prst="rect">
            <a:avLst/>
          </a:prstGeom>
        </p:spPr>
        <p:txBody>
          <a:bodyPr vert="horz" lIns="417643" tIns="208822" rIns="417643" bIns="208822" rtlCol="0" anchor="ctr"/>
          <a:lstStyle>
            <a:lvl1pPr algn="r">
              <a:defRPr sz="5500">
                <a:solidFill>
                  <a:schemeClr val="tx1">
                    <a:tint val="75000"/>
                  </a:schemeClr>
                </a:solidFill>
              </a:defRPr>
            </a:lvl1pPr>
          </a:lstStyle>
          <a:p>
            <a:fld id="{6A2A9E7D-30B1-42AD-BA6B-325DA8AC95CE}" type="slidenum">
              <a:rPr lang="en-GB" smtClean="0"/>
              <a:t>‹#›</a:t>
            </a:fld>
            <a:endParaRPr lang="en-GB"/>
          </a:p>
        </p:txBody>
      </p:sp>
    </p:spTree>
    <p:extLst>
      <p:ext uri="{BB962C8B-B14F-4D97-AF65-F5344CB8AC3E}">
        <p14:creationId xmlns:p14="http://schemas.microsoft.com/office/powerpoint/2010/main" val="2381834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6350" rtl="0" eaLnBrk="1" latinLnBrk="0" hangingPunct="1">
        <a:spcBef>
          <a:spcPct val="0"/>
        </a:spcBef>
        <a:buNone/>
        <a:defRPr sz="20099" kern="1200">
          <a:solidFill>
            <a:schemeClr val="tx1"/>
          </a:solidFill>
          <a:latin typeface="+mj-lt"/>
          <a:ea typeface="+mj-ea"/>
          <a:cs typeface="+mj-cs"/>
        </a:defRPr>
      </a:lvl1pPr>
    </p:titleStyle>
    <p:bodyStyle>
      <a:lvl1pPr marL="1566131" indent="-1566131" algn="l" defTabSz="4176350" rtl="0" eaLnBrk="1" latinLnBrk="0" hangingPunct="1">
        <a:spcBef>
          <a:spcPct val="20000"/>
        </a:spcBef>
        <a:buFont typeface="Arial" panose="020B0604020202020204" pitchFamily="34" charset="0"/>
        <a:buChar char="•"/>
        <a:defRPr sz="14599" kern="1200">
          <a:solidFill>
            <a:schemeClr val="tx1"/>
          </a:solidFill>
          <a:latin typeface="+mn-lt"/>
          <a:ea typeface="+mn-ea"/>
          <a:cs typeface="+mn-cs"/>
        </a:defRPr>
      </a:lvl1pPr>
      <a:lvl2pPr marL="3393284" indent="-1305110" algn="l" defTabSz="4176350" rtl="0" eaLnBrk="1" latinLnBrk="0" hangingPunct="1">
        <a:spcBef>
          <a:spcPct val="20000"/>
        </a:spcBef>
        <a:buFont typeface="Arial" panose="020B0604020202020204" pitchFamily="34" charset="0"/>
        <a:buChar char="–"/>
        <a:defRPr sz="12800" kern="1200">
          <a:solidFill>
            <a:schemeClr val="tx1"/>
          </a:solidFill>
          <a:latin typeface="+mn-lt"/>
          <a:ea typeface="+mn-ea"/>
          <a:cs typeface="+mn-cs"/>
        </a:defRPr>
      </a:lvl2pPr>
      <a:lvl3pPr marL="5220438" indent="-1044088" algn="l" defTabSz="4176350" rtl="0" eaLnBrk="1" latinLnBrk="0" hangingPunct="1">
        <a:spcBef>
          <a:spcPct val="20000"/>
        </a:spcBef>
        <a:buFont typeface="Arial" panose="020B0604020202020204" pitchFamily="34" charset="0"/>
        <a:buChar char="•"/>
        <a:defRPr sz="11000" kern="1200">
          <a:solidFill>
            <a:schemeClr val="tx1"/>
          </a:solidFill>
          <a:latin typeface="+mn-lt"/>
          <a:ea typeface="+mn-ea"/>
          <a:cs typeface="+mn-cs"/>
        </a:defRPr>
      </a:lvl3pPr>
      <a:lvl4pPr marL="7308612" indent="-1044088" algn="l" defTabSz="4176350"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4pPr>
      <a:lvl5pPr marL="9396788" indent="-1044088" algn="l" defTabSz="4176350"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5pPr>
      <a:lvl6pPr marL="11484963" indent="-1044088" algn="l" defTabSz="4176350"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6pPr>
      <a:lvl7pPr marL="13573138" indent="-1044088" algn="l" defTabSz="4176350"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7pPr>
      <a:lvl8pPr marL="15661313" indent="-1044088" algn="l" defTabSz="4176350"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8pPr>
      <a:lvl9pPr marL="17749488" indent="-1044088" algn="l" defTabSz="4176350"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9pPr>
    </p:bodyStyle>
    <p:otherStyle>
      <a:defPPr>
        <a:defRPr lang="en-US"/>
      </a:defPPr>
      <a:lvl1pPr marL="0" algn="l" defTabSz="4176350" rtl="0" eaLnBrk="1" latinLnBrk="0" hangingPunct="1">
        <a:defRPr sz="8200" kern="1200">
          <a:solidFill>
            <a:schemeClr val="tx1"/>
          </a:solidFill>
          <a:latin typeface="+mn-lt"/>
          <a:ea typeface="+mn-ea"/>
          <a:cs typeface="+mn-cs"/>
        </a:defRPr>
      </a:lvl1pPr>
      <a:lvl2pPr marL="2088175" algn="l" defTabSz="4176350" rtl="0" eaLnBrk="1" latinLnBrk="0" hangingPunct="1">
        <a:defRPr sz="8200" kern="1200">
          <a:solidFill>
            <a:schemeClr val="tx1"/>
          </a:solidFill>
          <a:latin typeface="+mn-lt"/>
          <a:ea typeface="+mn-ea"/>
          <a:cs typeface="+mn-cs"/>
        </a:defRPr>
      </a:lvl2pPr>
      <a:lvl3pPr marL="4176350" algn="l" defTabSz="4176350" rtl="0" eaLnBrk="1" latinLnBrk="0" hangingPunct="1">
        <a:defRPr sz="8200" kern="1200">
          <a:solidFill>
            <a:schemeClr val="tx1"/>
          </a:solidFill>
          <a:latin typeface="+mn-lt"/>
          <a:ea typeface="+mn-ea"/>
          <a:cs typeface="+mn-cs"/>
        </a:defRPr>
      </a:lvl3pPr>
      <a:lvl4pPr marL="6264526" algn="l" defTabSz="4176350" rtl="0" eaLnBrk="1" latinLnBrk="0" hangingPunct="1">
        <a:defRPr sz="8200" kern="1200">
          <a:solidFill>
            <a:schemeClr val="tx1"/>
          </a:solidFill>
          <a:latin typeface="+mn-lt"/>
          <a:ea typeface="+mn-ea"/>
          <a:cs typeface="+mn-cs"/>
        </a:defRPr>
      </a:lvl4pPr>
      <a:lvl5pPr marL="8352700" algn="l" defTabSz="4176350" rtl="0" eaLnBrk="1" latinLnBrk="0" hangingPunct="1">
        <a:defRPr sz="8200" kern="1200">
          <a:solidFill>
            <a:schemeClr val="tx1"/>
          </a:solidFill>
          <a:latin typeface="+mn-lt"/>
          <a:ea typeface="+mn-ea"/>
          <a:cs typeface="+mn-cs"/>
        </a:defRPr>
      </a:lvl5pPr>
      <a:lvl6pPr marL="10440875" algn="l" defTabSz="4176350" rtl="0" eaLnBrk="1" latinLnBrk="0" hangingPunct="1">
        <a:defRPr sz="8200" kern="1200">
          <a:solidFill>
            <a:schemeClr val="tx1"/>
          </a:solidFill>
          <a:latin typeface="+mn-lt"/>
          <a:ea typeface="+mn-ea"/>
          <a:cs typeface="+mn-cs"/>
        </a:defRPr>
      </a:lvl6pPr>
      <a:lvl7pPr marL="12529051" algn="l" defTabSz="4176350" rtl="0" eaLnBrk="1" latinLnBrk="0" hangingPunct="1">
        <a:defRPr sz="8200" kern="1200">
          <a:solidFill>
            <a:schemeClr val="tx1"/>
          </a:solidFill>
          <a:latin typeface="+mn-lt"/>
          <a:ea typeface="+mn-ea"/>
          <a:cs typeface="+mn-cs"/>
        </a:defRPr>
      </a:lvl7pPr>
      <a:lvl8pPr marL="14617225" algn="l" defTabSz="4176350" rtl="0" eaLnBrk="1" latinLnBrk="0" hangingPunct="1">
        <a:defRPr sz="8200" kern="1200">
          <a:solidFill>
            <a:schemeClr val="tx1"/>
          </a:solidFill>
          <a:latin typeface="+mn-lt"/>
          <a:ea typeface="+mn-ea"/>
          <a:cs typeface="+mn-cs"/>
        </a:defRPr>
      </a:lvl8pPr>
      <a:lvl9pPr marL="16705400" algn="l" defTabSz="4176350"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p:nvPr/>
        </p:nvSpPr>
        <p:spPr>
          <a:xfrm>
            <a:off x="0" y="0"/>
            <a:ext cx="42816282" cy="30279975"/>
          </a:xfrm>
          <a:prstGeom prst="rect">
            <a:avLst/>
          </a:prstGeom>
          <a:solidFill>
            <a:srgbClr val="D5E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a:t>
            </a:r>
            <a:endParaRPr lang="en-GB" dirty="0"/>
          </a:p>
        </p:txBody>
      </p:sp>
      <p:sp>
        <p:nvSpPr>
          <p:cNvPr id="26" name="Rectangle 25"/>
          <p:cNvSpPr/>
          <p:nvPr/>
        </p:nvSpPr>
        <p:spPr>
          <a:xfrm>
            <a:off x="31125343" y="27012873"/>
            <a:ext cx="11081976" cy="3039210"/>
          </a:xfrm>
          <a:prstGeom prst="rect">
            <a:avLst/>
          </a:prstGeom>
          <a:solidFill>
            <a:schemeClr val="bg1"/>
          </a:solidFill>
          <a:ln w="19050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600"/>
          </a:p>
        </p:txBody>
      </p:sp>
      <p:sp>
        <p:nvSpPr>
          <p:cNvPr id="57" name="Rectangle 56"/>
          <p:cNvSpPr/>
          <p:nvPr/>
        </p:nvSpPr>
        <p:spPr>
          <a:xfrm>
            <a:off x="506362" y="5223361"/>
            <a:ext cx="11081976" cy="7992888"/>
          </a:xfrm>
          <a:prstGeom prst="rect">
            <a:avLst/>
          </a:prstGeom>
          <a:solidFill>
            <a:schemeClr val="bg1"/>
          </a:solidFill>
          <a:ln w="19050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500"/>
          </a:p>
        </p:txBody>
      </p:sp>
      <p:sp>
        <p:nvSpPr>
          <p:cNvPr id="7" name="Rectangle 6"/>
          <p:cNvSpPr/>
          <p:nvPr/>
        </p:nvSpPr>
        <p:spPr>
          <a:xfrm>
            <a:off x="-35050" y="-53700"/>
            <a:ext cx="42851332" cy="4960339"/>
          </a:xfrm>
          <a:prstGeom prst="rect">
            <a:avLst/>
          </a:prstGeom>
          <a:solidFill>
            <a:srgbClr val="193E7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aseline="-25000" dirty="0">
              <a:solidFill>
                <a:srgbClr val="001B54"/>
              </a:solidFill>
              <a:latin typeface="Arial" panose="020B0604020202020204" pitchFamily="34" charset="0"/>
              <a:cs typeface="Arial" panose="020B0604020202020204" pitchFamily="34" charset="0"/>
            </a:endParaRPr>
          </a:p>
        </p:txBody>
      </p:sp>
      <p:sp>
        <p:nvSpPr>
          <p:cNvPr id="10" name="TextBox 9"/>
          <p:cNvSpPr txBox="1"/>
          <p:nvPr/>
        </p:nvSpPr>
        <p:spPr>
          <a:xfrm>
            <a:off x="12194494" y="150471"/>
            <a:ext cx="24138888" cy="2708434"/>
          </a:xfrm>
          <a:prstGeom prst="rect">
            <a:avLst/>
          </a:prstGeom>
          <a:noFill/>
        </p:spPr>
        <p:txBody>
          <a:bodyPr wrap="square" rtlCol="0">
            <a:spAutoFit/>
          </a:bodyPr>
          <a:lstStyle/>
          <a:p>
            <a:r>
              <a:rPr lang="en-GB" sz="8500" b="1" dirty="0">
                <a:solidFill>
                  <a:schemeClr val="bg1"/>
                </a:solidFill>
                <a:latin typeface="Arial" panose="020B0604020202020204" pitchFamily="34" charset="0"/>
                <a:cs typeface="Arial" panose="020B0604020202020204" pitchFamily="34" charset="0"/>
              </a:rPr>
              <a:t>Title of</a:t>
            </a:r>
          </a:p>
          <a:p>
            <a:r>
              <a:rPr lang="en-GB" sz="8500" b="1" dirty="0">
                <a:solidFill>
                  <a:schemeClr val="bg1"/>
                </a:solidFill>
                <a:latin typeface="Arial" panose="020B0604020202020204" pitchFamily="34" charset="0"/>
                <a:cs typeface="Arial" panose="020B0604020202020204" pitchFamily="34" charset="0"/>
              </a:rPr>
              <a:t>research study/poster</a:t>
            </a:r>
          </a:p>
        </p:txBody>
      </p:sp>
      <p:sp>
        <p:nvSpPr>
          <p:cNvPr id="13" name="TextBox 12"/>
          <p:cNvSpPr txBox="1"/>
          <p:nvPr/>
        </p:nvSpPr>
        <p:spPr>
          <a:xfrm>
            <a:off x="12230749" y="3438975"/>
            <a:ext cx="24138889" cy="1200329"/>
          </a:xfrm>
          <a:prstGeom prst="rect">
            <a:avLst/>
          </a:prstGeom>
          <a:noFill/>
        </p:spPr>
        <p:txBody>
          <a:bodyPr wrap="square" rtlCol="0">
            <a:spAutoFit/>
          </a:bodyPr>
          <a:lstStyle/>
          <a:p>
            <a:r>
              <a:rPr lang="en-GB" sz="3600" b="1" dirty="0">
                <a:solidFill>
                  <a:schemeClr val="bg1"/>
                </a:solidFill>
                <a:latin typeface="Arial" panose="020B0604020202020204" pitchFamily="34" charset="0"/>
                <a:cs typeface="Arial" panose="020B0604020202020204" pitchFamily="34" charset="0"/>
              </a:rPr>
              <a:t>Presenter name, associates, collaborators. </a:t>
            </a:r>
            <a:br>
              <a:rPr lang="en-GB" sz="3600" b="1" dirty="0">
                <a:solidFill>
                  <a:schemeClr val="bg1"/>
                </a:solidFill>
                <a:latin typeface="Arial" panose="020B0604020202020204" pitchFamily="34" charset="0"/>
                <a:cs typeface="Arial" panose="020B0604020202020204" pitchFamily="34" charset="0"/>
              </a:rPr>
            </a:br>
            <a:r>
              <a:rPr lang="en-GB" sz="3600" b="1" dirty="0">
                <a:solidFill>
                  <a:schemeClr val="bg1"/>
                </a:solidFill>
                <a:latin typeface="Arial" panose="020B0604020202020204" pitchFamily="34" charset="0"/>
                <a:cs typeface="Arial" panose="020B0604020202020204" pitchFamily="34" charset="0"/>
              </a:rPr>
              <a:t>Nuffield Department of Primary Care Health Sciences, University of Oxford</a:t>
            </a:r>
            <a:r>
              <a:rPr lang="en-GB" sz="3600" dirty="0">
                <a:solidFill>
                  <a:schemeClr val="bg1"/>
                </a:solidFill>
                <a:latin typeface="FoundrySterling-Bold" panose="02000700000000000000" pitchFamily="2" charset="0"/>
                <a:cs typeface="Arial" panose="020B0604020202020204" pitchFamily="34" charset="0"/>
              </a:rPr>
              <a:t>. </a:t>
            </a:r>
          </a:p>
        </p:txBody>
      </p:sp>
      <p:sp>
        <p:nvSpPr>
          <p:cNvPr id="38" name="TextBox 37"/>
          <p:cNvSpPr txBox="1"/>
          <p:nvPr/>
        </p:nvSpPr>
        <p:spPr>
          <a:xfrm>
            <a:off x="809975" y="5650640"/>
            <a:ext cx="10513167" cy="3108543"/>
          </a:xfrm>
          <a:prstGeom prst="rect">
            <a:avLst/>
          </a:prstGeom>
          <a:noFill/>
        </p:spPr>
        <p:txBody>
          <a:bodyPr wrap="square" rtlCol="0">
            <a:spAutoFit/>
          </a:bodyPr>
          <a:lstStyle/>
          <a:p>
            <a:r>
              <a:rPr lang="en-GB" sz="4400" b="1" dirty="0">
                <a:solidFill>
                  <a:srgbClr val="EA5D4E"/>
                </a:solidFill>
                <a:latin typeface="Arial" panose="020B0604020202020204" pitchFamily="34" charset="0"/>
                <a:cs typeface="Arial" panose="020B0604020202020204" pitchFamily="34" charset="0"/>
              </a:rPr>
              <a:t>Main findings 44 bold, NIHR Coral to highlight</a:t>
            </a:r>
          </a:p>
          <a:p>
            <a:endParaRPr lang="en-GB" sz="3600" b="1" dirty="0">
              <a:solidFill>
                <a:srgbClr val="EA5D4E"/>
              </a:solidFill>
              <a:latin typeface="Arial" panose="020B0604020202020204" pitchFamily="34" charset="0"/>
              <a:cs typeface="Arial" panose="020B0604020202020204" pitchFamily="34" charset="0"/>
            </a:endParaRPr>
          </a:p>
          <a:p>
            <a:pPr marL="857233" indent="-857233">
              <a:buFont typeface="Wingdings" panose="05000000000000000000" pitchFamily="2" charset="2"/>
              <a:buChar char="§"/>
            </a:pPr>
            <a:r>
              <a:rPr lang="en-GB" sz="2400" b="1" dirty="0">
                <a:solidFill>
                  <a:srgbClr val="EA5D4E"/>
                </a:solidFill>
                <a:latin typeface="Arial" panose="020B0604020202020204" pitchFamily="34" charset="0"/>
                <a:cs typeface="Arial" panose="020B0604020202020204" pitchFamily="34" charset="0"/>
              </a:rPr>
              <a:t>1</a:t>
            </a:r>
          </a:p>
          <a:p>
            <a:pPr marL="857233" indent="-857233">
              <a:buFont typeface="Wingdings" panose="05000000000000000000" pitchFamily="2" charset="2"/>
              <a:buChar char="§"/>
            </a:pPr>
            <a:r>
              <a:rPr lang="en-GB" sz="2400" b="1" dirty="0">
                <a:solidFill>
                  <a:srgbClr val="EA5D4E"/>
                </a:solidFill>
                <a:latin typeface="Arial" panose="020B0604020202020204" pitchFamily="34" charset="0"/>
                <a:cs typeface="Arial" panose="020B0604020202020204" pitchFamily="34" charset="0"/>
              </a:rPr>
              <a:t>2</a:t>
            </a:r>
          </a:p>
          <a:p>
            <a:pPr marL="857233" indent="-857233">
              <a:buFont typeface="Wingdings" panose="05000000000000000000" pitchFamily="2" charset="2"/>
              <a:buChar char="§"/>
            </a:pPr>
            <a:r>
              <a:rPr lang="en-GB" sz="2400" b="1" dirty="0">
                <a:solidFill>
                  <a:srgbClr val="EA5D4E"/>
                </a:solidFill>
                <a:latin typeface="Arial" panose="020B0604020202020204" pitchFamily="34" charset="0"/>
                <a:cs typeface="Arial" panose="020B0604020202020204" pitchFamily="34" charset="0"/>
              </a:rPr>
              <a:t>3</a:t>
            </a:r>
          </a:p>
        </p:txBody>
      </p:sp>
      <p:sp>
        <p:nvSpPr>
          <p:cNvPr id="44" name="Rectangle 43"/>
          <p:cNvSpPr/>
          <p:nvPr/>
        </p:nvSpPr>
        <p:spPr>
          <a:xfrm>
            <a:off x="506362" y="13898749"/>
            <a:ext cx="11081976" cy="16162602"/>
          </a:xfrm>
          <a:prstGeom prst="rect">
            <a:avLst/>
          </a:prstGeom>
          <a:solidFill>
            <a:schemeClr val="bg1"/>
          </a:solidFill>
          <a:ln w="19050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Rectangle 53"/>
          <p:cNvSpPr/>
          <p:nvPr/>
        </p:nvSpPr>
        <p:spPr>
          <a:xfrm>
            <a:off x="12194493" y="5257789"/>
            <a:ext cx="18354784" cy="10729192"/>
          </a:xfrm>
          <a:prstGeom prst="rect">
            <a:avLst/>
          </a:prstGeom>
          <a:solidFill>
            <a:schemeClr val="bg1"/>
          </a:solidFill>
          <a:ln w="19050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TextBox 42"/>
          <p:cNvSpPr txBox="1"/>
          <p:nvPr/>
        </p:nvSpPr>
        <p:spPr>
          <a:xfrm>
            <a:off x="12547280" y="5650640"/>
            <a:ext cx="11881319" cy="10372070"/>
          </a:xfrm>
          <a:prstGeom prst="rect">
            <a:avLst/>
          </a:prstGeom>
          <a:noFill/>
        </p:spPr>
        <p:txBody>
          <a:bodyPr wrap="square" rtlCol="0">
            <a:spAutoFit/>
          </a:bodyPr>
          <a:lstStyle/>
          <a:p>
            <a:r>
              <a:rPr lang="en-GB" sz="3200" b="1" dirty="0">
                <a:solidFill>
                  <a:srgbClr val="193E72"/>
                </a:solidFill>
                <a:latin typeface="Arial" panose="020B0604020202020204" pitchFamily="34" charset="0"/>
                <a:cs typeface="Arial" panose="020B0604020202020204" pitchFamily="34" charset="0"/>
              </a:rPr>
              <a:t>Top tips:</a:t>
            </a:r>
          </a:p>
          <a:p>
            <a:pPr marL="1142978" indent="-1142978">
              <a:buFont typeface="Arial" panose="020B0604020202020204" pitchFamily="34" charset="0"/>
              <a:buChar char="•"/>
            </a:pPr>
            <a:r>
              <a:rPr lang="en-GB" sz="3200" dirty="0">
                <a:solidFill>
                  <a:srgbClr val="193E72"/>
                </a:solidFill>
                <a:latin typeface="Arial" panose="020B0604020202020204" pitchFamily="34" charset="0"/>
                <a:cs typeface="Arial" panose="020B0604020202020204" pitchFamily="34" charset="0"/>
              </a:rPr>
              <a:t>Use graphic elements, like boxes, to highlight each section of your poster.</a:t>
            </a:r>
          </a:p>
          <a:p>
            <a:pPr marL="1142978" indent="-1142978">
              <a:buFont typeface="Arial" panose="020B0604020202020204" pitchFamily="34" charset="0"/>
              <a:buChar char="•"/>
            </a:pPr>
            <a:r>
              <a:rPr lang="en-GB" sz="3200" dirty="0">
                <a:solidFill>
                  <a:srgbClr val="193E72"/>
                </a:solidFill>
                <a:latin typeface="Arial" panose="020B0604020202020204" pitchFamily="34" charset="0"/>
                <a:cs typeface="Arial" panose="020B0604020202020204" pitchFamily="34" charset="0"/>
              </a:rPr>
              <a:t>Use space to create emphasis.</a:t>
            </a:r>
          </a:p>
          <a:p>
            <a:pPr marL="1142978" indent="-1142978">
              <a:buFont typeface="Arial" panose="020B0604020202020204" pitchFamily="34" charset="0"/>
              <a:buChar char="•"/>
            </a:pPr>
            <a:r>
              <a:rPr lang="en-GB" sz="3200" dirty="0">
                <a:solidFill>
                  <a:srgbClr val="193E72"/>
                </a:solidFill>
                <a:latin typeface="Arial" panose="020B0604020202020204" pitchFamily="34" charset="0"/>
                <a:cs typeface="Arial" panose="020B0604020202020204" pitchFamily="34" charset="0"/>
              </a:rPr>
              <a:t>Use no more than 2-3 colours, and dark type on a light background.</a:t>
            </a:r>
          </a:p>
          <a:p>
            <a:pPr marL="1142978" indent="-1142978">
              <a:buFont typeface="Arial" panose="020B0604020202020204" pitchFamily="34" charset="0"/>
              <a:buChar char="•"/>
            </a:pPr>
            <a:r>
              <a:rPr lang="en-GB" sz="3200" dirty="0">
                <a:solidFill>
                  <a:srgbClr val="193E72"/>
                </a:solidFill>
                <a:latin typeface="Arial" panose="020B0604020202020204" pitchFamily="34" charset="0"/>
                <a:cs typeface="Arial" panose="020B0604020202020204" pitchFamily="34" charset="0"/>
              </a:rPr>
              <a:t>Conclusions first, keep them short and to the point in the upper left-hand corner.</a:t>
            </a:r>
          </a:p>
          <a:p>
            <a:pPr marL="1142978" indent="-1142978">
              <a:buFont typeface="Arial" panose="020B0604020202020204" pitchFamily="34" charset="0"/>
              <a:buChar char="•"/>
            </a:pPr>
            <a:r>
              <a:rPr lang="en-GB" sz="3200" dirty="0">
                <a:solidFill>
                  <a:srgbClr val="193E72"/>
                </a:solidFill>
                <a:latin typeface="Arial" panose="020B0604020202020204" pitchFamily="34" charset="0"/>
                <a:cs typeface="Arial" panose="020B0604020202020204" pitchFamily="34" charset="0"/>
              </a:rPr>
              <a:t>Simple graphs are effective graphs.</a:t>
            </a:r>
          </a:p>
          <a:p>
            <a:pPr marL="1142978" indent="-1142978">
              <a:buFont typeface="Arial" panose="020B0604020202020204" pitchFamily="34" charset="0"/>
              <a:buChar char="•"/>
            </a:pPr>
            <a:r>
              <a:rPr lang="en-GB" sz="3200" dirty="0">
                <a:solidFill>
                  <a:srgbClr val="193E72"/>
                </a:solidFill>
                <a:latin typeface="Arial" panose="020B0604020202020204" pitchFamily="34" charset="0"/>
                <a:cs typeface="Arial" panose="020B0604020202020204" pitchFamily="34" charset="0"/>
              </a:rPr>
              <a:t>Make the text big enough to read.</a:t>
            </a:r>
          </a:p>
          <a:p>
            <a:pPr marL="1142978" indent="-1142978">
              <a:buFont typeface="Arial" panose="020B0604020202020204" pitchFamily="34" charset="0"/>
              <a:buChar char="•"/>
            </a:pPr>
            <a:r>
              <a:rPr lang="en-GB" sz="3200" dirty="0">
                <a:solidFill>
                  <a:srgbClr val="193E72"/>
                </a:solidFill>
                <a:latin typeface="Arial" panose="020B0604020202020204" pitchFamily="34" charset="0"/>
                <a:cs typeface="Arial" panose="020B0604020202020204" pitchFamily="34" charset="0"/>
              </a:rPr>
              <a:t>Use Arial font. </a:t>
            </a:r>
          </a:p>
          <a:p>
            <a:pPr marL="1142978" indent="-1142978">
              <a:buFont typeface="Arial" panose="020B0604020202020204" pitchFamily="34" charset="0"/>
              <a:buChar char="•"/>
            </a:pPr>
            <a:r>
              <a:rPr lang="en-GB" sz="3200" dirty="0">
                <a:solidFill>
                  <a:srgbClr val="193E72"/>
                </a:solidFill>
                <a:latin typeface="Arial" panose="020B0604020202020204" pitchFamily="34" charset="0"/>
                <a:cs typeface="Arial" panose="020B0604020202020204" pitchFamily="34" charset="0"/>
              </a:rPr>
              <a:t>ALWAYS left align the text. </a:t>
            </a:r>
          </a:p>
          <a:p>
            <a:pPr marL="1142978" indent="-1142978">
              <a:buFont typeface="Arial" panose="020B0604020202020204" pitchFamily="34" charset="0"/>
              <a:buChar char="•"/>
            </a:pPr>
            <a:r>
              <a:rPr lang="en-GB" sz="3200" dirty="0">
                <a:solidFill>
                  <a:srgbClr val="193E72"/>
                </a:solidFill>
                <a:latin typeface="Arial" panose="020B0604020202020204" pitchFamily="34" charset="0"/>
                <a:cs typeface="Arial" panose="020B0604020202020204" pitchFamily="34" charset="0"/>
              </a:rPr>
              <a:t>Keep your headings the same size and style throughout.</a:t>
            </a:r>
          </a:p>
          <a:p>
            <a:pPr marL="1142978" indent="-1142978">
              <a:buFont typeface="Arial" panose="020B0604020202020204" pitchFamily="34" charset="0"/>
              <a:buChar char="•"/>
            </a:pPr>
            <a:r>
              <a:rPr lang="en-GB" sz="3200" dirty="0">
                <a:solidFill>
                  <a:srgbClr val="193E72"/>
                </a:solidFill>
                <a:latin typeface="Arial" panose="020B0604020202020204" pitchFamily="34" charset="0"/>
                <a:cs typeface="Arial" panose="020B0604020202020204" pitchFamily="34" charset="0"/>
              </a:rPr>
              <a:t>Avoid chaos, keep the layout easy for the eye to follow.</a:t>
            </a:r>
          </a:p>
          <a:p>
            <a:pPr marL="1142978" indent="-1142978">
              <a:buFont typeface="Arial" panose="020B0604020202020204" pitchFamily="34" charset="0"/>
              <a:buChar char="•"/>
            </a:pPr>
            <a:r>
              <a:rPr lang="en-GB" sz="3200" dirty="0">
                <a:solidFill>
                  <a:srgbClr val="193E72"/>
                </a:solidFill>
                <a:latin typeface="Arial" panose="020B0604020202020204" pitchFamily="34" charset="0"/>
                <a:cs typeface="Arial" panose="020B0604020202020204" pitchFamily="34" charset="0"/>
              </a:rPr>
              <a:t>Images and graphs say more than words, so keep your poster visual.</a:t>
            </a:r>
          </a:p>
          <a:p>
            <a:pPr marL="1142978" indent="-1142978">
              <a:buFont typeface="Arial" panose="020B0604020202020204" pitchFamily="34" charset="0"/>
              <a:buChar char="•"/>
            </a:pPr>
            <a:r>
              <a:rPr lang="en-GB" sz="3200" dirty="0">
                <a:solidFill>
                  <a:srgbClr val="193E72"/>
                </a:solidFill>
                <a:latin typeface="Arial" panose="020B0604020202020204" pitchFamily="34" charset="0"/>
                <a:cs typeface="Arial" panose="020B0604020202020204" pitchFamily="34" charset="0"/>
              </a:rPr>
              <a:t>If you are using a photo, avoid web images – use at least 150 dpi, but no more than 300 dpi.</a:t>
            </a:r>
          </a:p>
          <a:p>
            <a:pPr marL="1142978" indent="-1142978">
              <a:buFont typeface="Arial" panose="020B0604020202020204" pitchFamily="34" charset="0"/>
              <a:buChar char="•"/>
            </a:pPr>
            <a:r>
              <a:rPr lang="en-GB" sz="3200" dirty="0">
                <a:solidFill>
                  <a:srgbClr val="193E72"/>
                </a:solidFill>
                <a:latin typeface="Arial" panose="020B0604020202020204" pitchFamily="34" charset="0"/>
                <a:cs typeface="Arial" panose="020B0604020202020204" pitchFamily="34" charset="0"/>
              </a:rPr>
              <a:t>Don’t forget any other logos where necessary.</a:t>
            </a:r>
          </a:p>
          <a:p>
            <a:pPr marL="1142978" indent="-1142978">
              <a:buFont typeface="Arial" panose="020B0604020202020204" pitchFamily="34" charset="0"/>
              <a:buChar char="•"/>
            </a:pPr>
            <a:endParaRPr lang="en-GB" sz="2000" dirty="0">
              <a:solidFill>
                <a:srgbClr val="193E72"/>
              </a:solidFill>
              <a:latin typeface="Arial" panose="020B0604020202020204" pitchFamily="34" charset="0"/>
              <a:cs typeface="Arial" panose="020B0604020202020204" pitchFamily="34" charset="0"/>
            </a:endParaRPr>
          </a:p>
          <a:p>
            <a:pPr marL="1142978" indent="-1142978">
              <a:buFont typeface="Arial" panose="020B0604020202020204" pitchFamily="34" charset="0"/>
              <a:buChar char="•"/>
            </a:pPr>
            <a:endParaRPr lang="en-GB" sz="3200" b="1" dirty="0">
              <a:solidFill>
                <a:srgbClr val="193E72"/>
              </a:solidFill>
              <a:latin typeface="Arial" panose="020B0604020202020204" pitchFamily="34" charset="0"/>
              <a:cs typeface="Arial" panose="020B0604020202020204" pitchFamily="34" charset="0"/>
            </a:endParaRPr>
          </a:p>
        </p:txBody>
      </p:sp>
      <p:sp>
        <p:nvSpPr>
          <p:cNvPr id="55" name="Rectangle 54"/>
          <p:cNvSpPr/>
          <p:nvPr/>
        </p:nvSpPr>
        <p:spPr>
          <a:xfrm>
            <a:off x="31125344" y="5257789"/>
            <a:ext cx="11081976" cy="7992888"/>
          </a:xfrm>
          <a:prstGeom prst="rect">
            <a:avLst/>
          </a:prstGeom>
          <a:solidFill>
            <a:schemeClr val="bg1"/>
          </a:solidFill>
          <a:ln w="19050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0" name="TextBox 39"/>
          <p:cNvSpPr txBox="1"/>
          <p:nvPr/>
        </p:nvSpPr>
        <p:spPr>
          <a:xfrm>
            <a:off x="31557390" y="5650639"/>
            <a:ext cx="10329521" cy="3970318"/>
          </a:xfrm>
          <a:prstGeom prst="rect">
            <a:avLst/>
          </a:prstGeom>
          <a:noFill/>
        </p:spPr>
        <p:txBody>
          <a:bodyPr wrap="square" rtlCol="0">
            <a:spAutoFit/>
          </a:bodyPr>
          <a:lstStyle/>
          <a:p>
            <a:r>
              <a:rPr lang="en-GB" sz="3600" b="1" dirty="0">
                <a:solidFill>
                  <a:srgbClr val="193E72"/>
                </a:solidFill>
                <a:latin typeface="Arial" panose="020B0604020202020204" pitchFamily="34" charset="0"/>
                <a:cs typeface="Arial" panose="020B0604020202020204" pitchFamily="34" charset="0"/>
              </a:rPr>
              <a:t>Suggested text sizes: (don’t go smaller than these)</a:t>
            </a:r>
          </a:p>
          <a:p>
            <a:endParaRPr lang="en-GB" sz="3600" b="1" dirty="0">
              <a:solidFill>
                <a:srgbClr val="193E72"/>
              </a:solidFill>
              <a:latin typeface="Arial" panose="020B0604020202020204" pitchFamily="34" charset="0"/>
              <a:cs typeface="Arial" panose="020B0604020202020204" pitchFamily="34" charset="0"/>
            </a:endParaRPr>
          </a:p>
          <a:p>
            <a:r>
              <a:rPr lang="en-GB" sz="2400" dirty="0">
                <a:solidFill>
                  <a:srgbClr val="193E72"/>
                </a:solidFill>
                <a:latin typeface="Arial" panose="020B0604020202020204" pitchFamily="34" charset="0"/>
                <a:cs typeface="Arial" panose="020B0604020202020204" pitchFamily="34" charset="0"/>
              </a:rPr>
              <a:t>Title: 85pt</a:t>
            </a:r>
            <a:br>
              <a:rPr lang="en-GB" sz="2400" dirty="0">
                <a:solidFill>
                  <a:srgbClr val="193E72"/>
                </a:solidFill>
                <a:latin typeface="Arial" panose="020B0604020202020204" pitchFamily="34" charset="0"/>
                <a:cs typeface="Arial" panose="020B0604020202020204" pitchFamily="34" charset="0"/>
              </a:rPr>
            </a:br>
            <a:r>
              <a:rPr lang="en-GB" sz="2400" dirty="0">
                <a:solidFill>
                  <a:srgbClr val="193E72"/>
                </a:solidFill>
                <a:latin typeface="Arial" panose="020B0604020202020204" pitchFamily="34" charset="0"/>
                <a:cs typeface="Arial" panose="020B0604020202020204" pitchFamily="34" charset="0"/>
              </a:rPr>
              <a:t>Authors: 36 </a:t>
            </a:r>
            <a:r>
              <a:rPr lang="en-GB" sz="2400" dirty="0" err="1">
                <a:solidFill>
                  <a:srgbClr val="193E72"/>
                </a:solidFill>
                <a:latin typeface="Arial" panose="020B0604020202020204" pitchFamily="34" charset="0"/>
                <a:cs typeface="Arial" panose="020B0604020202020204" pitchFamily="34" charset="0"/>
              </a:rPr>
              <a:t>pt</a:t>
            </a:r>
            <a:endParaRPr lang="en-GB" sz="2400" dirty="0">
              <a:solidFill>
                <a:srgbClr val="193E72"/>
              </a:solidFill>
              <a:latin typeface="Arial" panose="020B0604020202020204" pitchFamily="34" charset="0"/>
              <a:cs typeface="Arial" panose="020B0604020202020204" pitchFamily="34" charset="0"/>
            </a:endParaRPr>
          </a:p>
          <a:p>
            <a:r>
              <a:rPr lang="en-GB" sz="2400" dirty="0">
                <a:solidFill>
                  <a:srgbClr val="193E72"/>
                </a:solidFill>
                <a:latin typeface="Arial" panose="020B0604020202020204" pitchFamily="34" charset="0"/>
                <a:cs typeface="Arial" panose="020B0604020202020204" pitchFamily="34" charset="0"/>
              </a:rPr>
              <a:t>Sub-headings: 36pt</a:t>
            </a:r>
          </a:p>
          <a:p>
            <a:r>
              <a:rPr lang="en-GB" sz="2400" dirty="0">
                <a:solidFill>
                  <a:srgbClr val="193E72"/>
                </a:solidFill>
                <a:latin typeface="Arial" panose="020B0604020202020204" pitchFamily="34" charset="0"/>
                <a:cs typeface="Arial" panose="020B0604020202020204" pitchFamily="34" charset="0"/>
              </a:rPr>
              <a:t>Body text: 24pt</a:t>
            </a:r>
          </a:p>
          <a:p>
            <a:r>
              <a:rPr lang="en-GB" sz="2400" dirty="0">
                <a:solidFill>
                  <a:srgbClr val="193E72"/>
                </a:solidFill>
                <a:latin typeface="Arial" panose="020B0604020202020204" pitchFamily="34" charset="0"/>
                <a:cs typeface="Arial" panose="020B0604020202020204" pitchFamily="34" charset="0"/>
              </a:rPr>
              <a:t>Captions: 18pt</a:t>
            </a:r>
          </a:p>
          <a:p>
            <a:endParaRPr lang="en-GB" sz="2400" dirty="0">
              <a:solidFill>
                <a:srgbClr val="193E72"/>
              </a:solidFill>
              <a:latin typeface="Arial" panose="020B0604020202020204" pitchFamily="34" charset="0"/>
              <a:cs typeface="Arial" panose="020B0604020202020204" pitchFamily="34" charset="0"/>
            </a:endParaRPr>
          </a:p>
        </p:txBody>
      </p:sp>
      <p:sp>
        <p:nvSpPr>
          <p:cNvPr id="62" name="Rectangle 61"/>
          <p:cNvSpPr/>
          <p:nvPr/>
        </p:nvSpPr>
        <p:spPr>
          <a:xfrm>
            <a:off x="31125344" y="13894344"/>
            <a:ext cx="11081976" cy="8148360"/>
          </a:xfrm>
          <a:prstGeom prst="rect">
            <a:avLst/>
          </a:prstGeom>
          <a:solidFill>
            <a:schemeClr val="bg1"/>
          </a:solidFill>
          <a:ln w="19050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 name="Rectangle 62"/>
          <p:cNvSpPr/>
          <p:nvPr/>
        </p:nvSpPr>
        <p:spPr>
          <a:xfrm>
            <a:off x="12230749" y="16527041"/>
            <a:ext cx="18354784" cy="13525042"/>
          </a:xfrm>
          <a:prstGeom prst="rect">
            <a:avLst/>
          </a:prstGeom>
          <a:solidFill>
            <a:schemeClr val="bg1"/>
          </a:solidFill>
          <a:ln w="19050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p:cNvSpPr/>
          <p:nvPr/>
        </p:nvSpPr>
        <p:spPr>
          <a:xfrm>
            <a:off x="31125343" y="22682342"/>
            <a:ext cx="11081976" cy="3690893"/>
          </a:xfrm>
          <a:prstGeom prst="rect">
            <a:avLst/>
          </a:prstGeom>
          <a:solidFill>
            <a:schemeClr val="bg1"/>
          </a:solidFill>
          <a:ln w="19050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00"/>
          </a:p>
        </p:txBody>
      </p:sp>
      <p:sp>
        <p:nvSpPr>
          <p:cNvPr id="49" name="TextBox 48"/>
          <p:cNvSpPr txBox="1"/>
          <p:nvPr/>
        </p:nvSpPr>
        <p:spPr>
          <a:xfrm>
            <a:off x="31439259" y="23058128"/>
            <a:ext cx="10454144" cy="1015663"/>
          </a:xfrm>
          <a:prstGeom prst="rect">
            <a:avLst/>
          </a:prstGeom>
          <a:noFill/>
        </p:spPr>
        <p:txBody>
          <a:bodyPr wrap="none" rtlCol="0">
            <a:spAutoFit/>
          </a:bodyPr>
          <a:lstStyle/>
          <a:p>
            <a:r>
              <a:rPr lang="en-GB" sz="3600" b="1" dirty="0">
                <a:solidFill>
                  <a:srgbClr val="193E72"/>
                </a:solidFill>
                <a:latin typeface="Arial" panose="020B0604020202020204" pitchFamily="34" charset="0"/>
                <a:cs typeface="Arial" panose="020B0604020202020204" pitchFamily="34" charset="0"/>
              </a:rPr>
              <a:t>Contact:</a:t>
            </a:r>
          </a:p>
          <a:p>
            <a:r>
              <a:rPr lang="en-GB" sz="2400" dirty="0">
                <a:solidFill>
                  <a:srgbClr val="193E72"/>
                </a:solidFill>
                <a:latin typeface="Arial" panose="020B0604020202020204" pitchFamily="34" charset="0"/>
                <a:cs typeface="Arial" panose="020B0604020202020204" pitchFamily="34" charset="0"/>
              </a:rPr>
              <a:t>Contact details to include telephone/email address, twitter, LinkedIn </a:t>
            </a:r>
            <a:r>
              <a:rPr lang="en-GB" sz="2400" dirty="0" err="1">
                <a:solidFill>
                  <a:srgbClr val="193E72"/>
                </a:solidFill>
                <a:latin typeface="Arial" panose="020B0604020202020204" pitchFamily="34" charset="0"/>
                <a:cs typeface="Arial" panose="020B0604020202020204" pitchFamily="34" charset="0"/>
              </a:rPr>
              <a:t>etc</a:t>
            </a:r>
            <a:r>
              <a:rPr lang="en-GB" sz="2400" dirty="0">
                <a:solidFill>
                  <a:srgbClr val="193E72"/>
                </a:solidFill>
                <a:latin typeface="Arial" panose="020B0604020202020204" pitchFamily="34" charset="0"/>
                <a:cs typeface="Arial" panose="020B0604020202020204" pitchFamily="34" charset="0"/>
              </a:rPr>
              <a:t> etc</a:t>
            </a:r>
            <a:r>
              <a:rPr lang="en-GB" sz="2400" b="1" dirty="0">
                <a:solidFill>
                  <a:srgbClr val="193E72"/>
                </a:solidFill>
                <a:latin typeface="Arial" panose="020B0604020202020204" pitchFamily="34" charset="0"/>
                <a:cs typeface="Arial" panose="020B0604020202020204" pitchFamily="34" charset="0"/>
              </a:rPr>
              <a:t>.</a:t>
            </a:r>
          </a:p>
        </p:txBody>
      </p:sp>
      <p:sp>
        <p:nvSpPr>
          <p:cNvPr id="25" name="TextBox 24">
            <a:extLst>
              <a:ext uri="{FF2B5EF4-FFF2-40B4-BE49-F238E27FC236}">
                <a16:creationId xmlns:a16="http://schemas.microsoft.com/office/drawing/2014/main" id="{2CA5B21D-C314-422C-8665-CA9EE36F7ECC}"/>
              </a:ext>
            </a:extLst>
          </p:cNvPr>
          <p:cNvSpPr txBox="1"/>
          <p:nvPr/>
        </p:nvSpPr>
        <p:spPr>
          <a:xfrm>
            <a:off x="31445750" y="27940309"/>
            <a:ext cx="10441161" cy="1938992"/>
          </a:xfrm>
          <a:prstGeom prst="rect">
            <a:avLst/>
          </a:prstGeom>
          <a:noFill/>
        </p:spPr>
        <p:txBody>
          <a:bodyPr wrap="square" rtlCol="0">
            <a:spAutoFit/>
          </a:bodyPr>
          <a:lstStyle/>
          <a:p>
            <a:pPr>
              <a:spcBef>
                <a:spcPts val="600"/>
              </a:spcBef>
              <a:defRPr/>
            </a:pPr>
            <a:r>
              <a:rPr lang="en-GB" sz="2400" dirty="0">
                <a:solidFill>
                  <a:srgbClr val="193E72"/>
                </a:solidFill>
                <a:latin typeface="Arial" panose="020B0604020202020204" pitchFamily="34" charset="0"/>
                <a:cs typeface="Arial" panose="020B0604020202020204" pitchFamily="34" charset="0"/>
              </a:rPr>
              <a:t>This research is funded by the National Institute for Health Research Applied Research Collaboration Oxford and Thames Valley (NIHR ARC OxTV) Oxford. The views expressed are those of the authors and not necessarily those of the NIHR, the NHS or the Department of Health and Social Care.</a:t>
            </a:r>
          </a:p>
        </p:txBody>
      </p:sp>
      <p:sp>
        <p:nvSpPr>
          <p:cNvPr id="33" name="TextBox 32">
            <a:extLst>
              <a:ext uri="{FF2B5EF4-FFF2-40B4-BE49-F238E27FC236}">
                <a16:creationId xmlns:a16="http://schemas.microsoft.com/office/drawing/2014/main" id="{CFDFF302-FF8E-49FD-8154-9BF90AB5CB5B}"/>
              </a:ext>
            </a:extLst>
          </p:cNvPr>
          <p:cNvSpPr txBox="1"/>
          <p:nvPr/>
        </p:nvSpPr>
        <p:spPr>
          <a:xfrm>
            <a:off x="31441325" y="27188527"/>
            <a:ext cx="11881319" cy="646331"/>
          </a:xfrm>
          <a:prstGeom prst="rect">
            <a:avLst/>
          </a:prstGeom>
          <a:noFill/>
        </p:spPr>
        <p:txBody>
          <a:bodyPr wrap="square" rtlCol="0">
            <a:spAutoFit/>
          </a:bodyPr>
          <a:lstStyle/>
          <a:p>
            <a:r>
              <a:rPr lang="en-GB" sz="3600" b="1" dirty="0">
                <a:solidFill>
                  <a:srgbClr val="193E72"/>
                </a:solidFill>
                <a:latin typeface="Arial" panose="020B0604020202020204" pitchFamily="34" charset="0"/>
                <a:cs typeface="Arial" panose="020B0604020202020204" pitchFamily="34" charset="0"/>
              </a:rPr>
              <a:t>www.arc-oxtv.nihr.ac.uk| @</a:t>
            </a:r>
            <a:r>
              <a:rPr lang="en-GB" sz="3600" b="1" dirty="0" err="1">
                <a:solidFill>
                  <a:srgbClr val="193E72"/>
                </a:solidFill>
                <a:latin typeface="Arial" panose="020B0604020202020204" pitchFamily="34" charset="0"/>
                <a:cs typeface="Arial" panose="020B0604020202020204" pitchFamily="34" charset="0"/>
              </a:rPr>
              <a:t>arc_oxtv</a:t>
            </a:r>
            <a:r>
              <a:rPr lang="en-GB" sz="3600" b="1" dirty="0">
                <a:solidFill>
                  <a:srgbClr val="193E72"/>
                </a:solidFill>
                <a:latin typeface="Arial" panose="020B0604020202020204" pitchFamily="34" charset="0"/>
                <a:cs typeface="Arial" panose="020B0604020202020204" pitchFamily="34" charset="0"/>
              </a:rPr>
              <a:t> </a:t>
            </a:r>
          </a:p>
        </p:txBody>
      </p:sp>
      <p:pic>
        <p:nvPicPr>
          <p:cNvPr id="42" name="Picture 41">
            <a:extLst>
              <a:ext uri="{FF2B5EF4-FFF2-40B4-BE49-F238E27FC236}">
                <a16:creationId xmlns:a16="http://schemas.microsoft.com/office/drawing/2014/main" id="{DD92F24D-438F-40F8-91A6-C68AF2FCE8FA}"/>
              </a:ext>
            </a:extLst>
          </p:cNvPr>
          <p:cNvPicPr>
            <a:picLocks noChangeAspect="1"/>
          </p:cNvPicPr>
          <p:nvPr/>
        </p:nvPicPr>
        <p:blipFill rotWithShape="1">
          <a:blip r:embed="rId2"/>
          <a:srcRect l="35446" b="23513"/>
          <a:stretch/>
        </p:blipFill>
        <p:spPr>
          <a:xfrm>
            <a:off x="0" y="2550245"/>
            <a:ext cx="2034110" cy="2410094"/>
          </a:xfrm>
          <a:prstGeom prst="rect">
            <a:avLst/>
          </a:prstGeom>
        </p:spPr>
      </p:pic>
      <p:cxnSp>
        <p:nvCxnSpPr>
          <p:cNvPr id="45" name="Straight Connector 44">
            <a:extLst>
              <a:ext uri="{FF2B5EF4-FFF2-40B4-BE49-F238E27FC236}">
                <a16:creationId xmlns:a16="http://schemas.microsoft.com/office/drawing/2014/main" id="{84287E1B-7F94-4349-A63A-EECB1998189C}"/>
              </a:ext>
            </a:extLst>
          </p:cNvPr>
          <p:cNvCxnSpPr>
            <a:cxnSpLocks/>
          </p:cNvCxnSpPr>
          <p:nvPr/>
        </p:nvCxnSpPr>
        <p:spPr>
          <a:xfrm>
            <a:off x="12230749" y="3017911"/>
            <a:ext cx="14977664" cy="0"/>
          </a:xfrm>
          <a:prstGeom prst="line">
            <a:avLst/>
          </a:prstGeom>
          <a:ln w="76200">
            <a:solidFill>
              <a:srgbClr val="EA5D4E"/>
            </a:solidFill>
          </a:ln>
        </p:spPr>
        <p:style>
          <a:lnRef idx="1">
            <a:schemeClr val="accent1"/>
          </a:lnRef>
          <a:fillRef idx="0">
            <a:schemeClr val="accent1"/>
          </a:fillRef>
          <a:effectRef idx="0">
            <a:schemeClr val="accent1"/>
          </a:effectRef>
          <a:fontRef idx="minor">
            <a:schemeClr val="tx1"/>
          </a:fontRef>
        </p:style>
      </p:cxnSp>
      <p:pic>
        <p:nvPicPr>
          <p:cNvPr id="3" name="Picture 2" descr="A close up of a logo&#10;&#10;Description generated with high confidence">
            <a:extLst>
              <a:ext uri="{FF2B5EF4-FFF2-40B4-BE49-F238E27FC236}">
                <a16:creationId xmlns:a16="http://schemas.microsoft.com/office/drawing/2014/main" id="{A4C855CE-7381-4BE6-AEBE-F3E9E172DE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830676" y="366212"/>
            <a:ext cx="4320551" cy="4157809"/>
          </a:xfrm>
          <a:prstGeom prst="rect">
            <a:avLst/>
          </a:prstGeom>
        </p:spPr>
      </p:pic>
      <p:pic>
        <p:nvPicPr>
          <p:cNvPr id="27" name="Picture 26" descr="Graphical user interface, text&#10;&#10;Description automatically generated">
            <a:extLst>
              <a:ext uri="{FF2B5EF4-FFF2-40B4-BE49-F238E27FC236}">
                <a16:creationId xmlns:a16="http://schemas.microsoft.com/office/drawing/2014/main" id="{140F66B3-EF2D-4D19-B293-C65E1D5252EA}"/>
              </a:ext>
            </a:extLst>
          </p:cNvPr>
          <p:cNvPicPr>
            <a:picLocks noChangeAspect="1"/>
          </p:cNvPicPr>
          <p:nvPr/>
        </p:nvPicPr>
        <p:blipFill>
          <a:blip r:embed="rId4"/>
          <a:stretch>
            <a:fillRect/>
          </a:stretch>
        </p:blipFill>
        <p:spPr>
          <a:xfrm>
            <a:off x="115244" y="398554"/>
            <a:ext cx="11964007" cy="1698792"/>
          </a:xfrm>
          <a:prstGeom prst="rect">
            <a:avLst/>
          </a:prstGeom>
        </p:spPr>
      </p:pic>
    </p:spTree>
    <p:extLst>
      <p:ext uri="{BB962C8B-B14F-4D97-AF65-F5344CB8AC3E}">
        <p14:creationId xmlns:p14="http://schemas.microsoft.com/office/powerpoint/2010/main" val="29516176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F46D077191524789927868CF947692" ma:contentTypeVersion="13" ma:contentTypeDescription="Create a new document." ma:contentTypeScope="" ma:versionID="19ea6008fc1c28199ad94e3ea7ce7808">
  <xsd:schema xmlns:xsd="http://www.w3.org/2001/XMLSchema" xmlns:xs="http://www.w3.org/2001/XMLSchema" xmlns:p="http://schemas.microsoft.com/office/2006/metadata/properties" xmlns:ns3="adcfa805-e237-4af0-86e0-efffb5656f00" xmlns:ns4="2bb55023-286f-46d7-8b8e-5a79189d33e9" targetNamespace="http://schemas.microsoft.com/office/2006/metadata/properties" ma:root="true" ma:fieldsID="876b25812da595ddd8bfac941a1a7ce2" ns3:_="" ns4:_="">
    <xsd:import namespace="adcfa805-e237-4af0-86e0-efffb5656f00"/>
    <xsd:import namespace="2bb55023-286f-46d7-8b8e-5a79189d33e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4:SharedWithUsers" minOccurs="0"/>
                <xsd:element ref="ns4:SharedWithDetails" minOccurs="0"/>
                <xsd:element ref="ns4:SharingHintHash"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cfa805-e237-4af0-86e0-efffb5656f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bb55023-286f-46d7-8b8e-5a79189d33e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586B230-5FC0-4DB5-B9FB-860026924B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cfa805-e237-4af0-86e0-efffb5656f00"/>
    <ds:schemaRef ds:uri="2bb55023-286f-46d7-8b8e-5a79189d33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0ACB9EB-1895-43D8-98F6-6B78CB4E6836}">
  <ds:schemaRefs>
    <ds:schemaRef ds:uri="http://schemas.microsoft.com/sharepoint/v3/contenttype/forms"/>
  </ds:schemaRefs>
</ds:datastoreItem>
</file>

<file path=customXml/itemProps3.xml><?xml version="1.0" encoding="utf-8"?>
<ds:datastoreItem xmlns:ds="http://schemas.openxmlformats.org/officeDocument/2006/customXml" ds:itemID="{068D98E1-E981-4FCA-BAC1-18B4FD6389B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TotalTime>
  <Words>299</Words>
  <Application>Microsoft Office PowerPoint</Application>
  <PresentationFormat>Custom</PresentationFormat>
  <Paragraphs>33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FoundrySterling-Bold</vt:lpstr>
      <vt:lpstr>Wingdings</vt:lpstr>
      <vt:lpstr>Office Theme</vt:lpstr>
      <vt:lpstr>PowerPoint Presentation</vt:lpstr>
    </vt:vector>
  </TitlesOfParts>
  <Company>University of Oxford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P Richards-Doran</dc:creator>
  <cp:lastModifiedBy>Gavin Hubbard</cp:lastModifiedBy>
  <cp:revision>29</cp:revision>
  <dcterms:created xsi:type="dcterms:W3CDTF">2015-10-12T13:01:34Z</dcterms:created>
  <dcterms:modified xsi:type="dcterms:W3CDTF">2020-11-23T14:44:21Z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0x01010043F46D077191524789927868CF947692</vt:lpwstr>
  </property>
</Properties>
</file>