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sldIdLst>
    <p:sldId id="256" r:id="rId5"/>
    <p:sldId id="257" r:id="rId6"/>
    <p:sldId id="264" r:id="rId7"/>
    <p:sldId id="258" r:id="rId8"/>
    <p:sldId id="262" r:id="rId9"/>
    <p:sldId id="261" r:id="rId10"/>
    <p:sldId id="263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57"/>
            <p14:sldId id="264"/>
          </p14:sldIdLst>
        </p14:section>
        <p14:section name="Section separator slides" id="{0EBC4EC8-992E-41E7-B942-F8EB46ED6B78}">
          <p14:sldIdLst>
            <p14:sldId id="258"/>
            <p14:sldId id="262"/>
            <p14:sldId id="261"/>
            <p14:sldId id="263"/>
            <p14:sldId id="259"/>
          </p14:sldIdLst>
        </p14:section>
        <p14:section name="End of presentation slide" id="{3DEFE252-2300-493E-B711-856B44168019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40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image" Target="../media/image2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BA23A2E-7FFA-4B68-B486-B4CF194B95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0823" y="168953"/>
            <a:ext cx="3867749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388A02B-0E70-4D17-A8FE-D25B6E425B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871" y="6154274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3E6A63-336A-44EE-9915-5AA018E320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823" y="6218278"/>
            <a:ext cx="3867749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05277FE-F303-471F-B89A-60F6D2CABF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164082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7779117-2112-4F92-83A7-4980C76CB6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164082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70474F7-9C5F-4F44-B3AC-D99F4E0D82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164082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4B5C397-8F8E-445A-8A30-1D2D8CC687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164082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71BDBF9-77F4-45AC-BDA6-CF72E4BB02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7871" y="164082"/>
            <a:ext cx="3994615" cy="5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9389BC7-19DC-4E41-BC61-94578BA99F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0823" y="168953"/>
            <a:ext cx="3867749" cy="5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1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2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21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46D077191524789927868CF947692" ma:contentTypeVersion="13" ma:contentTypeDescription="Create a new document." ma:contentTypeScope="" ma:versionID="19ea6008fc1c28199ad94e3ea7ce7808">
  <xsd:schema xmlns:xsd="http://www.w3.org/2001/XMLSchema" xmlns:xs="http://www.w3.org/2001/XMLSchema" xmlns:p="http://schemas.microsoft.com/office/2006/metadata/properties" xmlns:ns3="adcfa805-e237-4af0-86e0-efffb5656f00" xmlns:ns4="2bb55023-286f-46d7-8b8e-5a79189d33e9" targetNamespace="http://schemas.microsoft.com/office/2006/metadata/properties" ma:root="true" ma:fieldsID="876b25812da595ddd8bfac941a1a7ce2" ns3:_="" ns4:_="">
    <xsd:import namespace="adcfa805-e237-4af0-86e0-efffb5656f00"/>
    <xsd:import namespace="2bb55023-286f-46d7-8b8e-5a79189d33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fa805-e237-4af0-86e0-efffb565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55023-286f-46d7-8b8e-5a79189d33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F842CE-AB4E-4496-A1ED-2EC6E4B42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fa805-e237-4af0-86e0-efffb5656f00"/>
    <ds:schemaRef ds:uri="2bb55023-286f-46d7-8b8e-5a79189d3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8EC1E7-0BF3-4329-978C-D79A19E563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71BAE8-96E6-4EC1-B93D-9C1B8D5E5E0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Gavin Hubbard</cp:lastModifiedBy>
  <cp:revision>36</cp:revision>
  <dcterms:created xsi:type="dcterms:W3CDTF">2019-02-07T15:31:28Z</dcterms:created>
  <dcterms:modified xsi:type="dcterms:W3CDTF">2020-11-23T14:41:44Z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0x01010043F46D077191524789927868CF947692</vt:lpwstr>
  </property>
</Properties>
</file>