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EB97DA63-CB8B-425C-AC78-E16F29A58B86}">
          <p14:sldIdLst>
            <p14:sldId id="256"/>
          </p14:sldIdLst>
        </p14:section>
        <p14:section name="Body (content) slides" id="{86D326B8-B1F4-470E-ACC7-B0917D5F3E13}">
          <p14:sldIdLst>
            <p14:sldId id="269"/>
            <p14:sldId id="270"/>
          </p14:sldIdLst>
        </p14:section>
        <p14:section name="Section seperator slides" id="{3C7F305A-A4CB-44F1-A26A-AD2D29B1722C}">
          <p14:sldIdLst>
            <p14:sldId id="271"/>
            <p14:sldId id="272"/>
            <p14:sldId id="273"/>
            <p14:sldId id="274"/>
            <p14:sldId id="275"/>
            <p14:sldId id="276"/>
          </p14:sldIdLst>
        </p14:section>
        <p14:section name="End of presentation slide" id="{FA6E58FB-4655-4ADA-838A-304575EC2E6B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94643"/>
  </p:normalViewPr>
  <p:slideViewPr>
    <p:cSldViewPr snapToGrid="0" snapToObjects="1">
      <p:cViewPr varScale="1">
        <p:scale>
          <a:sx n="109" d="100"/>
          <a:sy n="109" d="100"/>
        </p:scale>
        <p:origin x="144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9.emf"/><Relationship Id="rId4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70498B-F222-4740-B0CF-064F72475A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7461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5480B5-6974-624D-B920-9621240FC5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5446" b="23513"/>
          <a:stretch/>
        </p:blipFill>
        <p:spPr>
          <a:xfrm>
            <a:off x="0" y="5139116"/>
            <a:ext cx="1450731" cy="1718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A0AA2D-979A-3542-B125-52B71F4F55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7618363" y="1245088"/>
            <a:ext cx="1351700" cy="10137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94C876-0A6A-534E-ABA8-E4842D6B56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5800" y="1394924"/>
            <a:ext cx="7772400" cy="1795008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4562FB8-B4C0-4573-BEC1-4247C85B4C5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80823" y="168953"/>
            <a:ext cx="3867749" cy="54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3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87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kern="1200" baseline="0" dirty="0">
                <a:solidFill>
                  <a:srgbClr val="193E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defTabSz="914377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4435"/>
            <a:ext cx="7886700" cy="4485090"/>
          </a:xfrm>
        </p:spPr>
        <p:txBody>
          <a:bodyPr/>
          <a:lstStyle>
            <a:lvl1pPr>
              <a:defRPr sz="24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" r="8043" b="-142998"/>
          <a:stretch/>
        </p:blipFill>
        <p:spPr>
          <a:xfrm>
            <a:off x="355078" y="6289448"/>
            <a:ext cx="8408608" cy="45719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BA1D92FD-0001-4A70-B62B-E6CF1F111D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7871" y="6290797"/>
            <a:ext cx="3994615" cy="56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78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C159836-0BF3-9745-84B4-2B2A061163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87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kern="12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defTabSz="914377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4435"/>
            <a:ext cx="7886700" cy="448509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55078" y="6289448"/>
            <a:ext cx="8408608" cy="45719"/>
          </a:xfrm>
          <a:prstGeom prst="rect">
            <a:avLst/>
          </a:prstGeom>
        </p:spPr>
      </p:pic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0B35D2C-E59A-4BC0-8A31-CC4A620405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6625" y="6302217"/>
            <a:ext cx="3771677" cy="53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01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28D1B0-B452-704B-938B-EDEA031212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D18802-5872-5C4C-8828-27A6A44977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151" b="33145"/>
          <a:stretch/>
        </p:blipFill>
        <p:spPr>
          <a:xfrm>
            <a:off x="1" y="4855986"/>
            <a:ext cx="2603156" cy="20020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102F8E-1CD9-A74E-BF20-75BD9959118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24201" y="1297901"/>
            <a:ext cx="857053" cy="687526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49EADBA-939F-154D-8FC0-95417D739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D72CBBAF-7A30-4F3E-9347-C07F082A4C6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7871" y="66515"/>
            <a:ext cx="3994615" cy="56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4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63BCD03-8DA9-8644-883F-FE87EF47F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A578CD-D266-0943-AA85-1C9F036AC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4256" b="21461"/>
          <a:stretch/>
        </p:blipFill>
        <p:spPr>
          <a:xfrm>
            <a:off x="0" y="4697078"/>
            <a:ext cx="2113280" cy="21609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0D9D2C-1DB4-1B49-B458-B488A8F573F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782855">
            <a:off x="7583610" y="1466170"/>
            <a:ext cx="927164" cy="463582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3EF16F1-2F79-A445-B116-CEEA06E3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3379324C-E70A-43AF-A1AE-19967A26EBC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7871" y="66515"/>
            <a:ext cx="3994615" cy="56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90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2F651B7-605C-1947-B328-9E780F555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8FEDE6-9EC2-5049-BB67-104741B13C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578154"/>
            <a:ext cx="1925862" cy="12798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6DF7A4-087A-5A40-9577-ED62C6E9DE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927307">
            <a:off x="7740197" y="1339309"/>
            <a:ext cx="915791" cy="457896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4715231-043B-1F4C-9C13-60B59477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9B4EC941-3DC9-4E2D-938B-81805442087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7871" y="66515"/>
            <a:ext cx="3994615" cy="56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BFC803-89F9-C241-9F76-01B078465A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ED0738-233B-E345-95E8-0F2823D2AF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054" b="22345"/>
          <a:stretch/>
        </p:blipFill>
        <p:spPr>
          <a:xfrm>
            <a:off x="0" y="5147132"/>
            <a:ext cx="1452880" cy="17108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D17B21-854B-5C46-BF28-1455E3C2D5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7703184" y="1455660"/>
            <a:ext cx="1198273" cy="898705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940E47F-87B7-F64A-9F98-EDE359078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EBD21DAD-9BE0-4E34-8ECE-A56C1A7712F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7871" y="66515"/>
            <a:ext cx="3994615" cy="56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7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DFB0E6-6ED0-6642-90DE-FFD040016F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E606FF-3D08-3149-923C-CD98F1CDE1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151" b="33145"/>
          <a:stretch/>
        </p:blipFill>
        <p:spPr>
          <a:xfrm>
            <a:off x="1" y="4855986"/>
            <a:ext cx="2603156" cy="20020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22809C-6E13-2C45-9C61-43C2F100DD2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2288281">
            <a:off x="7508298" y="999080"/>
            <a:ext cx="1076711" cy="1031308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7BA0D06-72D9-3940-8351-44706A6AC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13EC2BF9-CDA3-4764-9215-956CF08C15F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7871" y="66515"/>
            <a:ext cx="3994615" cy="56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3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19738AD-58FB-FB4D-BD57-E4FF24FA45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CC41D4-427C-694C-B906-FE0AAA68D8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5139116"/>
            <a:ext cx="1450731" cy="1718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516860-5BE9-4B44-97DF-DD31EDA96A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7618363" y="1245088"/>
            <a:ext cx="1351700" cy="1013775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4C900CD-7895-2849-A5E9-F07AEB48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AAFF452-6E7F-4BD2-AD79-818F959A64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80823" y="168953"/>
            <a:ext cx="3867749" cy="54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0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EF918-F381-2446-98DA-52C67BADBA0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1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6" r:id="rId3"/>
    <p:sldLayoutId id="2147483664" r:id="rId4"/>
    <p:sldLayoutId id="2147483669" r:id="rId5"/>
    <p:sldLayoutId id="2147483667" r:id="rId6"/>
    <p:sldLayoutId id="2147483668" r:id="rId7"/>
    <p:sldLayoutId id="2147483670" r:id="rId8"/>
    <p:sldLayoutId id="214748367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12514"/>
            <a:ext cx="6858000" cy="1150562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Presenter name</a:t>
            </a:r>
          </a:p>
          <a:p>
            <a:pPr algn="l"/>
            <a:r>
              <a:rPr lang="en-GB" dirty="0"/>
              <a:t>NIHR CLAHRC Oxford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6810"/>
            <a:ext cx="7772400" cy="1795008"/>
          </a:xfrm>
        </p:spPr>
        <p:txBody>
          <a:bodyPr>
            <a:normAutofit/>
          </a:bodyPr>
          <a:lstStyle/>
          <a:p>
            <a:r>
              <a:rPr lang="en-GB" b="1" dirty="0"/>
              <a:t>Presentation</a:t>
            </a:r>
            <a:br>
              <a:rPr lang="en-GB" b="1" dirty="0"/>
            </a:br>
            <a:r>
              <a:rPr lang="en-GB" b="1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2574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7274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AC3E5-A0E9-4D91-98A3-37FE29169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AA579-42DD-49F7-9DAA-F80EA79F1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606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95BB6C-ABB5-4A08-992D-C4576004D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645D0A-67BF-41DC-A885-BF7F85A80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322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BED95B-6677-4C9D-97CE-031904F52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112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024735-A49A-4101-A7DB-22C30239A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332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81E4DE-0090-4BF0-AFB0-75266EE07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507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F04CA5-C4F6-45A5-ABA6-BC2008A21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608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B43531-B501-4F17-A99E-CFD503A24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216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05E102-EA11-4756-BC99-3D03493E4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678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F46D077191524789927868CF947692" ma:contentTypeVersion="13" ma:contentTypeDescription="Create a new document." ma:contentTypeScope="" ma:versionID="19ea6008fc1c28199ad94e3ea7ce7808">
  <xsd:schema xmlns:xsd="http://www.w3.org/2001/XMLSchema" xmlns:xs="http://www.w3.org/2001/XMLSchema" xmlns:p="http://schemas.microsoft.com/office/2006/metadata/properties" xmlns:ns3="adcfa805-e237-4af0-86e0-efffb5656f00" xmlns:ns4="2bb55023-286f-46d7-8b8e-5a79189d33e9" targetNamespace="http://schemas.microsoft.com/office/2006/metadata/properties" ma:root="true" ma:fieldsID="876b25812da595ddd8bfac941a1a7ce2" ns3:_="" ns4:_="">
    <xsd:import namespace="adcfa805-e237-4af0-86e0-efffb5656f00"/>
    <xsd:import namespace="2bb55023-286f-46d7-8b8e-5a79189d33e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cfa805-e237-4af0-86e0-efffb5656f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b55023-286f-46d7-8b8e-5a79189d33e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4D0FB0-8309-4811-A58A-0E7EF1C458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cfa805-e237-4af0-86e0-efffb5656f00"/>
    <ds:schemaRef ds:uri="2bb55023-286f-46d7-8b8e-5a79189d33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C79961-2FB6-4992-A7D4-32827A5E61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E6A4B5-118B-45E6-8489-1E1C57BC0E5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8</Words>
  <Application>Microsoft Office PowerPoint</Application>
  <PresentationFormat>On-screen Show (4:3)</PresentationFormat>
  <Paragraphs>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Presentation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Gavin Hubbard</cp:lastModifiedBy>
  <cp:revision>22</cp:revision>
  <dcterms:created xsi:type="dcterms:W3CDTF">2019-02-08T10:07:24Z</dcterms:created>
  <dcterms:modified xsi:type="dcterms:W3CDTF">2020-11-23T14:39:17Z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0x01010043F46D077191524789927868CF947692</vt:lpwstr>
  </property>
</Properties>
</file>